
<file path=[Content_Types].xml><?xml version="1.0" encoding="utf-8"?>
<Types xmlns="http://schemas.openxmlformats.org/package/2006/content-types">
  <Default Extension="xlsx" ContentType="application/vnd.openxmlformats-officedocument.spreadsheetml.sheet"/>
  <Default Extension="png" ContentType="image/png"/>
  <Default Extension="jpeg" ContentType="image/jpe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diagrams/colors1.xml" ContentType="application/vnd.openxmlformats-officedocument.drawingml.diagramColors+xml"/>
  <Override PartName="/ppt/diagrams/colors2.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360" r:id="rId3"/>
    <p:sldId id="423" r:id="rId4"/>
    <p:sldId id="424" r:id="rId5"/>
    <p:sldId id="425" r:id="rId6"/>
    <p:sldId id="426" r:id="rId7"/>
    <p:sldId id="436" r:id="rId8"/>
    <p:sldId id="427" r:id="rId9"/>
    <p:sldId id="428" r:id="rId10"/>
    <p:sldId id="429" r:id="rId11"/>
    <p:sldId id="447" r:id="rId12"/>
    <p:sldId id="448" r:id="rId13"/>
    <p:sldId id="449" r:id="rId14"/>
    <p:sldId id="430" r:id="rId15"/>
    <p:sldId id="431" r:id="rId16"/>
    <p:sldId id="453" r:id="rId17"/>
    <p:sldId id="432" r:id="rId18"/>
    <p:sldId id="433" r:id="rId19"/>
    <p:sldId id="465" r:id="rId20"/>
    <p:sldId id="434" r:id="rId21"/>
    <p:sldId id="454" r:id="rId23"/>
    <p:sldId id="435" r:id="rId24"/>
    <p:sldId id="467" r:id="rId25"/>
    <p:sldId id="469" r:id="rId26"/>
    <p:sldId id="456" r:id="rId27"/>
    <p:sldId id="457" r:id="rId28"/>
    <p:sldId id="470" r:id="rId29"/>
    <p:sldId id="472" r:id="rId30"/>
    <p:sldId id="471" r:id="rId31"/>
    <p:sldId id="459" r:id="rId32"/>
    <p:sldId id="460" r:id="rId33"/>
    <p:sldId id="461" r:id="rId34"/>
    <p:sldId id="475" r:id="rId35"/>
    <p:sldId id="476" r:id="rId36"/>
    <p:sldId id="477" r:id="rId37"/>
    <p:sldId id="485" r:id="rId38"/>
    <p:sldId id="486" r:id="rId39"/>
    <p:sldId id="488" r:id="rId40"/>
    <p:sldId id="462" r:id="rId41"/>
    <p:sldId id="489" r:id="rId42"/>
    <p:sldId id="500" r:id="rId43"/>
    <p:sldId id="491" r:id="rId44"/>
    <p:sldId id="492" r:id="rId45"/>
    <p:sldId id="493" r:id="rId46"/>
    <p:sldId id="494" r:id="rId47"/>
    <p:sldId id="498" r:id="rId48"/>
    <p:sldId id="359" r:id="rId49"/>
  </p:sldIdLst>
  <p:sldSz cx="12190095" cy="6859270"/>
  <p:notesSz cx="6858000" cy="9144000"/>
  <p:defaultText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B050"/>
    <a:srgbClr val="00B0F0"/>
    <a:srgbClr val="FDCD5F"/>
    <a:srgbClr val="55C1E7"/>
    <a:srgbClr val="93B784"/>
    <a:srgbClr val="1B90A2"/>
    <a:srgbClr val="A6A6A6"/>
    <a:srgbClr val="595E64"/>
    <a:srgbClr val="4FCC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autoAdjust="0"/>
    <p:restoredTop sz="94238" autoAdjust="0"/>
  </p:normalViewPr>
  <p:slideViewPr>
    <p:cSldViewPr snapToGrid="0" showGuides="1">
      <p:cViewPr>
        <p:scale>
          <a:sx n="66" d="100"/>
          <a:sy n="66" d="100"/>
        </p:scale>
        <p:origin x="-990" y="-120"/>
      </p:cViewPr>
      <p:guideLst>
        <p:guide orient="horz" pos="92"/>
        <p:guide pos="-17"/>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2" Type="http://schemas.openxmlformats.org/officeDocument/2006/relationships/tableStyles" Target="tableStyles.xml"/><Relationship Id="rId51" Type="http://schemas.openxmlformats.org/officeDocument/2006/relationships/viewProps" Target="viewProps.xml"/><Relationship Id="rId50" Type="http://schemas.openxmlformats.org/officeDocument/2006/relationships/presProps" Target="presProps.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notesMaster" Target="notesMasters/notesMaster1.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Workbook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10"/>
    </mc:Choice>
    <mc:Fallback>
      <c:style val="10"/>
    </mc:Fallback>
  </mc:AlternateContent>
  <c:chart>
    <c:title>
      <c:tx>
        <c:rich>
          <a:bodyPr rot="0" spcFirstLastPara="0" vertOverflow="ellipsis" vert="horz" wrap="square" anchor="ctr" anchorCtr="1"/>
          <a:lstStyle/>
          <a:p>
            <a:pPr>
              <a:defRPr lang="zh-CN" sz="2160" b="1" i="0" u="none" strike="noStrike" kern="1200" baseline="0">
                <a:solidFill>
                  <a:schemeClr val="tx1"/>
                </a:solidFill>
                <a:latin typeface="+mn-lt"/>
                <a:ea typeface="+mn-ea"/>
                <a:cs typeface="+mn-cs"/>
              </a:defRPr>
            </a:pPr>
            <a:r>
              <a:rPr lang="zh-CN" sz="2800" dirty="0">
                <a:solidFill>
                  <a:srgbClr val="292929"/>
                </a:solidFill>
                <a:latin typeface="微软雅黑" panose="020B0503020204020204" pitchFamily="34" charset="-122"/>
                <a:ea typeface="微软雅黑" panose="020B0503020204020204" pitchFamily="34" charset="-122"/>
              </a:rPr>
              <a:t>成绩组成</a:t>
            </a:r>
            <a:endParaRPr lang="zh-CN" sz="2800" dirty="0">
              <a:solidFill>
                <a:srgbClr val="292929"/>
              </a:solidFill>
              <a:latin typeface="微软雅黑" panose="020B0503020204020204" pitchFamily="34" charset="-122"/>
              <a:ea typeface="微软雅黑" panose="020B0503020204020204" pitchFamily="34" charset="-122"/>
            </a:endParaRPr>
          </a:p>
        </c:rich>
      </c:tx>
      <c:layout>
        <c:manualLayout>
          <c:xMode val="edge"/>
          <c:yMode val="edge"/>
          <c:x val="0.265304935441356"/>
          <c:y val="0.00846650688848539"/>
        </c:manualLayout>
      </c:layout>
      <c:overlay val="0"/>
    </c:title>
    <c:autoTitleDeleted val="0"/>
    <c:plotArea>
      <c:layout/>
      <c:pieChart>
        <c:varyColors val="1"/>
        <c:ser>
          <c:idx val="0"/>
          <c:order val="0"/>
          <c:tx>
            <c:strRef>
              <c:f>Sheet1!$B$1</c:f>
              <c:strCache>
                <c:ptCount val="1"/>
                <c:pt idx="0">
                  <c:v>成绩</c:v>
                </c:pt>
              </c:strCache>
            </c:strRef>
          </c:tx>
          <c:explosion val="0"/>
          <c:dPt>
            <c:idx val="0"/>
            <c:bubble3D val="0"/>
          </c:dPt>
          <c:dPt>
            <c:idx val="1"/>
            <c:bubble3D val="0"/>
          </c:dPt>
          <c:dPt>
            <c:idx val="2"/>
            <c:bubble3D val="0"/>
            <c:spPr>
              <a:solidFill>
                <a:srgbClr val="FFFF00"/>
              </a:solidFill>
            </c:spPr>
          </c:dPt>
          <c:dLbls>
            <c:dLbl>
              <c:idx val="0"/>
              <c:layout>
                <c:manualLayout>
                  <c:x val="-0.000625807215298532"/>
                  <c:y val="0.0832478241898255"/>
                </c:manualLayout>
              </c:layout>
              <c:tx>
                <c:rich>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r>
                      <a:rPr lang="zh-CN" altLang="en-US" sz="2000" dirty="0"/>
                      <a:t>平时表现
    </a:t>
                    </a:r>
                    <a:r>
                      <a:rPr lang="en-US" altLang="zh-CN" sz="2000" dirty="0"/>
                      <a:t>5%</a:t>
                    </a:r>
                    <a:endParaRPr lang="zh-CN" altLang="en-US" sz="2000" dirty="0"/>
                  </a:p>
                </c:rich>
              </c:tx>
              <c:numFmt formatCode="General" sourceLinked="1"/>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1"/>
              <c:layout>
                <c:manualLayout>
                  <c:x val="-0.124258852254249"/>
                  <c:y val="-0.175171323998992"/>
                </c:manualLayout>
              </c:layout>
              <c:tx>
                <c:rich>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r>
                      <a:rPr lang="zh-CN" altLang="en-US" sz="2000" dirty="0"/>
                      <a:t>作业成绩
</a:t>
                    </a:r>
                    <a:r>
                      <a:rPr lang="en-US" altLang="zh-CN" sz="2000" dirty="0"/>
                      <a:t>55%</a:t>
                    </a:r>
                    <a:endParaRPr lang="zh-CN" altLang="en-US" sz="2000" dirty="0"/>
                  </a:p>
                </c:rich>
              </c:tx>
              <c:numFmt formatCode="General" sourceLinked="1"/>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dLbl>
              <c:idx val="2"/>
              <c:layout>
                <c:manualLayout>
                  <c:x val="0.121013772709571"/>
                  <c:y val="0.0853670927962848"/>
                </c:manualLayout>
              </c:layout>
              <c:tx>
                <c:rich>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r>
                      <a:rPr lang="zh-CN" altLang="en-US" sz="2000" dirty="0"/>
                      <a:t>期末成绩
</a:t>
                    </a:r>
                    <a:r>
                      <a:rPr lang="en-US" altLang="zh-CN" sz="2000" dirty="0"/>
                      <a:t>40%</a:t>
                    </a:r>
                    <a:endParaRPr lang="zh-CN" altLang="en-US" sz="2000" dirty="0"/>
                  </a:p>
                </c:rich>
              </c:tx>
              <c:numFmt formatCode="General" sourceLinked="1"/>
              <c:spPr>
                <a:noFill/>
                <a:ln>
                  <a:noFill/>
                </a:ln>
                <a:effectLst/>
              </c:spPr>
              <c:txPr>
                <a:bodyPr rot="0" spcFirstLastPara="0" vertOverflow="ellipsis" vert="horz" wrap="square" lIns="38100" tIns="19050" rIns="38100" bIns="19050" anchor="ctr" anchorCtr="1"/>
                <a:lstStyle/>
                <a:p>
                  <a:pPr>
                    <a:defRPr lang="zh-CN" sz="1800" b="0"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eparator>
</c:separator>
              <c:extLst>
                <c:ext xmlns:c15="http://schemas.microsoft.com/office/drawing/2012/chart" uri="{CE6537A1-D6FC-4f65-9D91-7224C49458BB}">
                  <c15:layout/>
                </c:ext>
              </c:extLst>
            </c:dLbl>
            <c:spPr>
              <a:noFill/>
              <a:ln>
                <a:noFill/>
              </a:ln>
              <a:effectLst/>
            </c:spPr>
            <c:txPr>
              <a:bodyPr rot="0" spcFirstLastPara="0" vertOverflow="ellipsis" vert="horz" wrap="square" lIns="38100" tIns="19050" rIns="38100" bIns="19050" anchor="ctr" anchorCtr="1"/>
              <a:lstStyle/>
              <a:p>
                <a:pPr>
                  <a:defRPr lang="zh-CN" sz="2000" b="0" i="0" u="none" strike="noStrike" kern="1200" baseline="0">
                    <a:solidFill>
                      <a:schemeClr val="tx1"/>
                    </a:solidFill>
                    <a:latin typeface="+mn-lt"/>
                    <a:ea typeface="+mn-ea"/>
                    <a:cs typeface="+mn-cs"/>
                  </a:defRPr>
                </a:pPr>
              </a:p>
            </c:txPr>
            <c:dLblPos val="bestFit"/>
            <c:showLegendKey val="0"/>
            <c:showVal val="0"/>
            <c:showCatName val="1"/>
            <c:showSerName val="0"/>
            <c:showPercent val="1"/>
            <c:showBubbleSize val="0"/>
            <c:showLeaderLines val="1"/>
            <c:extLst>
              <c:ext xmlns:c15="http://schemas.microsoft.com/office/drawing/2012/chart" uri="{CE6537A1-D6FC-4f65-9D91-7224C49458BB}">
                <c15:layout/>
                <c15:showLeaderLines val="1"/>
                <c15:leaderLines/>
              </c:ext>
            </c:extLst>
          </c:dLbls>
          <c:cat>
            <c:strRef>
              <c:f>Sheet1!$A$2:$A$4</c:f>
              <c:strCache>
                <c:ptCount val="3"/>
                <c:pt idx="0">
                  <c:v>平时表现</c:v>
                </c:pt>
                <c:pt idx="1">
                  <c:v>作业成绩</c:v>
                </c:pt>
                <c:pt idx="2">
                  <c:v>期末成绩</c:v>
                </c:pt>
              </c:strCache>
            </c:strRef>
          </c:cat>
          <c:val>
            <c:numRef>
              <c:f>Sheet1!$B$2:$B$4</c:f>
              <c:numCache>
                <c:formatCode>0%</c:formatCode>
                <c:ptCount val="3"/>
                <c:pt idx="0">
                  <c:v>0.05</c:v>
                </c:pt>
                <c:pt idx="1">
                  <c:v>0.55</c:v>
                </c:pt>
                <c:pt idx="2">
                  <c:v>0.4</c:v>
                </c:pt>
              </c:numCache>
            </c:numRef>
          </c:val>
        </c:ser>
        <c:dLbls>
          <c:showLegendKey val="0"/>
          <c:showVal val="0"/>
          <c:showCatName val="1"/>
          <c:showSerName val="0"/>
          <c:showPercent val="1"/>
          <c:showBubbleSize val="0"/>
          <c:showLeaderLines val="1"/>
        </c:dLbls>
        <c:firstSliceAng val="0"/>
      </c:pieChart>
    </c:plotArea>
    <c:plotVisOnly val="1"/>
    <c:dispBlanksAs val="gap"/>
    <c:showDLblsOverMax val="0"/>
  </c:chart>
  <c:txPr>
    <a:bodyPr/>
    <a:lstStyle/>
    <a:p>
      <a:pPr>
        <a:defRPr lang="zh-CN" sz="1800"/>
      </a:pPr>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410F85DB-80D5-DB47-9BFD-B1B19B68AE07}" type="doc">
      <dgm:prSet loTypeId="urn:microsoft.com/office/officeart/2005/8/layout/matrix1#1" loCatId="" qsTypeId="urn:microsoft.com/office/officeart/2005/8/quickstyle/simple2#1" qsCatId="simple" csTypeId="urn:microsoft.com/office/officeart/2005/8/colors/accent1_2#1" csCatId="accent1" phldr="1"/>
      <dgm:spPr/>
      <dgm:t>
        <a:bodyPr/>
        <a:lstStyle/>
        <a:p>
          <a:endParaRPr lang="zh-CN" altLang="en-US"/>
        </a:p>
      </dgm:t>
    </dgm:pt>
    <dgm:pt modelId="{875F12FB-A7C4-CA4E-AA17-7B1A80999C81}">
      <dgm:prSet phldrT="[文本]"/>
      <dgm:spPr/>
      <dgm:t>
        <a:bodyPr/>
        <a:lstStyle/>
        <a:p>
          <a:r>
            <a:rPr lang="en-US" altLang="zh-CN" dirty="0" smtClean="0"/>
            <a:t>IT</a:t>
          </a:r>
          <a:r>
            <a:rPr lang="zh-CN" altLang="en-US" dirty="0" smtClean="0"/>
            <a:t>工程师</a:t>
          </a:r>
          <a:endParaRPr lang="zh-CN" altLang="en-US" dirty="0"/>
        </a:p>
      </dgm:t>
    </dgm:pt>
    <dgm:pt modelId="{D9496522-C327-4F4A-8117-976B6BD104E5}" cxnId="{9D40C78A-00A6-834B-9841-0BF3514F39BF}" type="parTrans">
      <dgm:prSet/>
      <dgm:spPr/>
      <dgm:t>
        <a:bodyPr/>
        <a:lstStyle/>
        <a:p>
          <a:endParaRPr lang="zh-CN" altLang="en-US"/>
        </a:p>
      </dgm:t>
    </dgm:pt>
    <dgm:pt modelId="{099B470A-6272-0E41-BAE0-74EEB9B08A63}" cxnId="{9D40C78A-00A6-834B-9841-0BF3514F39BF}" type="sibTrans">
      <dgm:prSet/>
      <dgm:spPr/>
      <dgm:t>
        <a:bodyPr/>
        <a:lstStyle/>
        <a:p>
          <a:endParaRPr lang="zh-CN" altLang="en-US"/>
        </a:p>
      </dgm:t>
    </dgm:pt>
    <dgm:pt modelId="{B3BFB308-32FF-8445-B610-19001544AF38}">
      <dgm:prSet phldrT="[文本]" custT="1"/>
      <dgm:spPr/>
      <dgm:t>
        <a:bodyPr/>
        <a:lstStyle/>
        <a:p>
          <a:r>
            <a:rPr lang="zh-CN" altLang="en-US" sz="3600" dirty="0" smtClean="0"/>
            <a:t>天赋</a:t>
          </a:r>
          <a:endParaRPr lang="zh-CN" altLang="en-US" sz="3600" dirty="0"/>
        </a:p>
      </dgm:t>
    </dgm:pt>
    <dgm:pt modelId="{6E0C70F9-9CE0-6A48-8F52-261DB7F037D7}" cxnId="{BD65822C-641B-4E40-A5D1-4613F1CF81E7}" type="parTrans">
      <dgm:prSet/>
      <dgm:spPr/>
      <dgm:t>
        <a:bodyPr/>
        <a:lstStyle/>
        <a:p>
          <a:endParaRPr lang="zh-CN" altLang="en-US"/>
        </a:p>
      </dgm:t>
    </dgm:pt>
    <dgm:pt modelId="{95462F48-47D3-9A47-9362-BCD1E9BB6ECF}" cxnId="{BD65822C-641B-4E40-A5D1-4613F1CF81E7}" type="sibTrans">
      <dgm:prSet/>
      <dgm:spPr/>
      <dgm:t>
        <a:bodyPr/>
        <a:lstStyle/>
        <a:p>
          <a:endParaRPr lang="zh-CN" altLang="en-US"/>
        </a:p>
      </dgm:t>
    </dgm:pt>
    <dgm:pt modelId="{463D7E54-5F6E-BA4E-B925-A9D426EE19D9}">
      <dgm:prSet phldrT="[文本]" custT="1"/>
      <dgm:spPr/>
      <dgm:t>
        <a:bodyPr/>
        <a:lstStyle/>
        <a:p>
          <a:r>
            <a:rPr lang="zh-CN" altLang="en-US" sz="3600" dirty="0" smtClean="0"/>
            <a:t>兴趣</a:t>
          </a:r>
          <a:endParaRPr lang="zh-CN" altLang="en-US" sz="3600" dirty="0"/>
        </a:p>
      </dgm:t>
    </dgm:pt>
    <dgm:pt modelId="{71A1D1EE-B0EC-D149-AB85-B66E39B46C94}" cxnId="{6977A029-047B-5B42-A231-F73D96D81D1F}" type="parTrans">
      <dgm:prSet/>
      <dgm:spPr/>
      <dgm:t>
        <a:bodyPr/>
        <a:lstStyle/>
        <a:p>
          <a:endParaRPr lang="zh-CN" altLang="en-US"/>
        </a:p>
      </dgm:t>
    </dgm:pt>
    <dgm:pt modelId="{F91357F6-21E2-9D4F-9935-B12183D6C3C5}" cxnId="{6977A029-047B-5B42-A231-F73D96D81D1F}" type="sibTrans">
      <dgm:prSet/>
      <dgm:spPr/>
      <dgm:t>
        <a:bodyPr/>
        <a:lstStyle/>
        <a:p>
          <a:endParaRPr lang="zh-CN" altLang="en-US"/>
        </a:p>
      </dgm:t>
    </dgm:pt>
    <dgm:pt modelId="{C7E790C1-4FE0-3E4E-B832-E7819127B60B}">
      <dgm:prSet phldrT="[文本]" custT="1"/>
      <dgm:spPr/>
      <dgm:t>
        <a:bodyPr/>
        <a:lstStyle/>
        <a:p>
          <a:r>
            <a:rPr lang="zh-CN" altLang="en-US" sz="3600" dirty="0" smtClean="0"/>
            <a:t>努力</a:t>
          </a:r>
          <a:endParaRPr lang="zh-CN" altLang="en-US" sz="3600" dirty="0"/>
        </a:p>
      </dgm:t>
    </dgm:pt>
    <dgm:pt modelId="{EEEBEA3A-4341-E94B-A394-C7E7DBB7B04B}" cxnId="{36BCA9BC-4A55-714D-A74A-59B153CA1095}" type="parTrans">
      <dgm:prSet/>
      <dgm:spPr/>
      <dgm:t>
        <a:bodyPr/>
        <a:lstStyle/>
        <a:p>
          <a:endParaRPr lang="zh-CN" altLang="en-US"/>
        </a:p>
      </dgm:t>
    </dgm:pt>
    <dgm:pt modelId="{3D66C80D-294A-5247-9572-612DB88BCC64}" cxnId="{36BCA9BC-4A55-714D-A74A-59B153CA1095}" type="sibTrans">
      <dgm:prSet/>
      <dgm:spPr/>
      <dgm:t>
        <a:bodyPr/>
        <a:lstStyle/>
        <a:p>
          <a:endParaRPr lang="zh-CN" altLang="en-US"/>
        </a:p>
      </dgm:t>
    </dgm:pt>
    <dgm:pt modelId="{50189109-FF13-8E46-BCC6-22ADD9C9B08B}">
      <dgm:prSet phldrT="[文本]" custT="1"/>
      <dgm:spPr/>
      <dgm:t>
        <a:bodyPr/>
        <a:lstStyle/>
        <a:p>
          <a:r>
            <a:rPr lang="zh-CN" altLang="en-US" sz="3600" dirty="0" smtClean="0"/>
            <a:t>方法</a:t>
          </a:r>
          <a:endParaRPr lang="zh-CN" altLang="en-US" sz="3600" dirty="0"/>
        </a:p>
      </dgm:t>
    </dgm:pt>
    <dgm:pt modelId="{30323A07-6056-E74D-844F-AED03EE2A3EF}" cxnId="{625FAF43-CD95-7A4B-B25C-F68B6D3A641C}" type="parTrans">
      <dgm:prSet/>
      <dgm:spPr/>
      <dgm:t>
        <a:bodyPr/>
        <a:lstStyle/>
        <a:p>
          <a:endParaRPr lang="zh-CN" altLang="en-US"/>
        </a:p>
      </dgm:t>
    </dgm:pt>
    <dgm:pt modelId="{A8A0CE29-54C9-1E4E-85B6-39F2CCFC69B6}" cxnId="{625FAF43-CD95-7A4B-B25C-F68B6D3A641C}" type="sibTrans">
      <dgm:prSet/>
      <dgm:spPr/>
      <dgm:t>
        <a:bodyPr/>
        <a:lstStyle/>
        <a:p>
          <a:endParaRPr lang="zh-CN" altLang="en-US"/>
        </a:p>
      </dgm:t>
    </dgm:pt>
    <dgm:pt modelId="{736B41D2-58B0-8C45-8B2E-CAAAAB32852F}" type="pres">
      <dgm:prSet presAssocID="{410F85DB-80D5-DB47-9BFD-B1B19B68AE07}" presName="diagram" presStyleCnt="0">
        <dgm:presLayoutVars>
          <dgm:chMax val="1"/>
          <dgm:dir/>
          <dgm:animLvl val="ctr"/>
          <dgm:resizeHandles val="exact"/>
        </dgm:presLayoutVars>
      </dgm:prSet>
      <dgm:spPr/>
      <dgm:t>
        <a:bodyPr/>
        <a:lstStyle/>
        <a:p>
          <a:endParaRPr lang="zh-CN" altLang="en-US"/>
        </a:p>
      </dgm:t>
    </dgm:pt>
    <dgm:pt modelId="{30E3D1B8-0B96-894E-9A0B-D503E7841C28}" type="pres">
      <dgm:prSet presAssocID="{410F85DB-80D5-DB47-9BFD-B1B19B68AE07}" presName="matrix" presStyleCnt="0"/>
      <dgm:spPr/>
      <dgm:t>
        <a:bodyPr/>
        <a:lstStyle/>
        <a:p>
          <a:endParaRPr lang="zh-CN" altLang="en-US"/>
        </a:p>
      </dgm:t>
    </dgm:pt>
    <dgm:pt modelId="{23759987-5E13-9E4A-B6F6-22E124890F70}" type="pres">
      <dgm:prSet presAssocID="{410F85DB-80D5-DB47-9BFD-B1B19B68AE07}" presName="tile1" presStyleLbl="node1" presStyleIdx="0" presStyleCnt="4" custLinFactNeighborX="-419"/>
      <dgm:spPr/>
      <dgm:t>
        <a:bodyPr/>
        <a:lstStyle/>
        <a:p>
          <a:endParaRPr lang="zh-CN" altLang="en-US"/>
        </a:p>
      </dgm:t>
    </dgm:pt>
    <dgm:pt modelId="{DD648321-4F1C-D84D-87C8-E4DAC3C40D94}" type="pres">
      <dgm:prSet presAssocID="{410F85DB-80D5-DB47-9BFD-B1B19B68AE07}" presName="tile1text" presStyleLbl="node1" presStyleIdx="0" presStyleCnt="4">
        <dgm:presLayoutVars>
          <dgm:chMax val="0"/>
          <dgm:chPref val="0"/>
          <dgm:bulletEnabled val="1"/>
        </dgm:presLayoutVars>
      </dgm:prSet>
      <dgm:spPr/>
      <dgm:t>
        <a:bodyPr/>
        <a:lstStyle/>
        <a:p>
          <a:endParaRPr lang="zh-CN" altLang="en-US"/>
        </a:p>
      </dgm:t>
    </dgm:pt>
    <dgm:pt modelId="{B8E1C325-1069-F145-B3E2-85818E5AFED7}" type="pres">
      <dgm:prSet presAssocID="{410F85DB-80D5-DB47-9BFD-B1B19B68AE07}" presName="tile2" presStyleLbl="node1" presStyleIdx="1" presStyleCnt="4"/>
      <dgm:spPr/>
      <dgm:t>
        <a:bodyPr/>
        <a:lstStyle/>
        <a:p>
          <a:endParaRPr lang="zh-CN" altLang="en-US"/>
        </a:p>
      </dgm:t>
    </dgm:pt>
    <dgm:pt modelId="{2C358247-F8B3-4549-B7F7-71ABDD677024}" type="pres">
      <dgm:prSet presAssocID="{410F85DB-80D5-DB47-9BFD-B1B19B68AE07}" presName="tile2text" presStyleLbl="node1" presStyleIdx="1" presStyleCnt="4">
        <dgm:presLayoutVars>
          <dgm:chMax val="0"/>
          <dgm:chPref val="0"/>
          <dgm:bulletEnabled val="1"/>
        </dgm:presLayoutVars>
      </dgm:prSet>
      <dgm:spPr/>
      <dgm:t>
        <a:bodyPr/>
        <a:lstStyle/>
        <a:p>
          <a:endParaRPr lang="zh-CN" altLang="en-US"/>
        </a:p>
      </dgm:t>
    </dgm:pt>
    <dgm:pt modelId="{DFFD735C-C974-8E4A-A0B4-15C6817A4A94}" type="pres">
      <dgm:prSet presAssocID="{410F85DB-80D5-DB47-9BFD-B1B19B68AE07}" presName="tile3" presStyleLbl="node1" presStyleIdx="2" presStyleCnt="4"/>
      <dgm:spPr/>
      <dgm:t>
        <a:bodyPr/>
        <a:lstStyle/>
        <a:p>
          <a:endParaRPr lang="zh-CN" altLang="en-US"/>
        </a:p>
      </dgm:t>
    </dgm:pt>
    <dgm:pt modelId="{3F589B8A-98FD-D248-9030-B66BB1028D88}" type="pres">
      <dgm:prSet presAssocID="{410F85DB-80D5-DB47-9BFD-B1B19B68AE07}" presName="tile3text" presStyleLbl="node1" presStyleIdx="2" presStyleCnt="4">
        <dgm:presLayoutVars>
          <dgm:chMax val="0"/>
          <dgm:chPref val="0"/>
          <dgm:bulletEnabled val="1"/>
        </dgm:presLayoutVars>
      </dgm:prSet>
      <dgm:spPr/>
      <dgm:t>
        <a:bodyPr/>
        <a:lstStyle/>
        <a:p>
          <a:endParaRPr lang="zh-CN" altLang="en-US"/>
        </a:p>
      </dgm:t>
    </dgm:pt>
    <dgm:pt modelId="{E5870567-E7D5-B841-B5BD-8BE24E58050A}" type="pres">
      <dgm:prSet presAssocID="{410F85DB-80D5-DB47-9BFD-B1B19B68AE07}" presName="tile4" presStyleLbl="node1" presStyleIdx="3" presStyleCnt="4"/>
      <dgm:spPr/>
      <dgm:t>
        <a:bodyPr/>
        <a:lstStyle/>
        <a:p>
          <a:endParaRPr lang="zh-CN" altLang="en-US"/>
        </a:p>
      </dgm:t>
    </dgm:pt>
    <dgm:pt modelId="{0CE07C3F-83D8-054F-ADDF-A7500B2D4873}" type="pres">
      <dgm:prSet presAssocID="{410F85DB-80D5-DB47-9BFD-B1B19B68AE07}" presName="tile4text" presStyleLbl="node1" presStyleIdx="3" presStyleCnt="4">
        <dgm:presLayoutVars>
          <dgm:chMax val="0"/>
          <dgm:chPref val="0"/>
          <dgm:bulletEnabled val="1"/>
        </dgm:presLayoutVars>
      </dgm:prSet>
      <dgm:spPr/>
      <dgm:t>
        <a:bodyPr/>
        <a:lstStyle/>
        <a:p>
          <a:endParaRPr lang="zh-CN" altLang="en-US"/>
        </a:p>
      </dgm:t>
    </dgm:pt>
    <dgm:pt modelId="{31EB8280-4284-BD4C-B9F7-DDB0A98A90C3}" type="pres">
      <dgm:prSet presAssocID="{410F85DB-80D5-DB47-9BFD-B1B19B68AE07}" presName="centerTile" presStyleLbl="fgShp" presStyleIdx="0" presStyleCnt="1">
        <dgm:presLayoutVars>
          <dgm:chMax val="0"/>
          <dgm:chPref val="0"/>
        </dgm:presLayoutVars>
      </dgm:prSet>
      <dgm:spPr/>
      <dgm:t>
        <a:bodyPr/>
        <a:lstStyle/>
        <a:p>
          <a:endParaRPr lang="zh-CN" altLang="en-US"/>
        </a:p>
      </dgm:t>
    </dgm:pt>
  </dgm:ptLst>
  <dgm:cxnLst>
    <dgm:cxn modelId="{8EA1064B-7691-4832-A5F4-6CD95724085D}" type="presOf" srcId="{B3BFB308-32FF-8445-B610-19001544AF38}" destId="{23759987-5E13-9E4A-B6F6-22E124890F70}" srcOrd="0" destOrd="0" presId="urn:microsoft.com/office/officeart/2005/8/layout/matrix1#1"/>
    <dgm:cxn modelId="{625FAF43-CD95-7A4B-B25C-F68B6D3A641C}" srcId="{875F12FB-A7C4-CA4E-AA17-7B1A80999C81}" destId="{50189109-FF13-8E46-BCC6-22ADD9C9B08B}" srcOrd="3" destOrd="0" parTransId="{30323A07-6056-E74D-844F-AED03EE2A3EF}" sibTransId="{A8A0CE29-54C9-1E4E-85B6-39F2CCFC69B6}"/>
    <dgm:cxn modelId="{2E6525FF-D8D0-4A41-A355-E3A1D9CBE0A5}" type="presOf" srcId="{C7E790C1-4FE0-3E4E-B832-E7819127B60B}" destId="{3F589B8A-98FD-D248-9030-B66BB1028D88}" srcOrd="1" destOrd="0" presId="urn:microsoft.com/office/officeart/2005/8/layout/matrix1#1"/>
    <dgm:cxn modelId="{6977A029-047B-5B42-A231-F73D96D81D1F}" srcId="{875F12FB-A7C4-CA4E-AA17-7B1A80999C81}" destId="{463D7E54-5F6E-BA4E-B925-A9D426EE19D9}" srcOrd="1" destOrd="0" parTransId="{71A1D1EE-B0EC-D149-AB85-B66E39B46C94}" sibTransId="{F91357F6-21E2-9D4F-9935-B12183D6C3C5}"/>
    <dgm:cxn modelId="{50559225-15D4-4E78-8D75-8BB275855AB3}" type="presOf" srcId="{C7E790C1-4FE0-3E4E-B832-E7819127B60B}" destId="{DFFD735C-C974-8E4A-A0B4-15C6817A4A94}" srcOrd="0" destOrd="0" presId="urn:microsoft.com/office/officeart/2005/8/layout/matrix1#1"/>
    <dgm:cxn modelId="{37690424-091C-401E-8B80-EB6FEC8D714D}" type="presOf" srcId="{50189109-FF13-8E46-BCC6-22ADD9C9B08B}" destId="{0CE07C3F-83D8-054F-ADDF-A7500B2D4873}" srcOrd="1" destOrd="0" presId="urn:microsoft.com/office/officeart/2005/8/layout/matrix1#1"/>
    <dgm:cxn modelId="{BD65822C-641B-4E40-A5D1-4613F1CF81E7}" srcId="{875F12FB-A7C4-CA4E-AA17-7B1A80999C81}" destId="{B3BFB308-32FF-8445-B610-19001544AF38}" srcOrd="0" destOrd="0" parTransId="{6E0C70F9-9CE0-6A48-8F52-261DB7F037D7}" sibTransId="{95462F48-47D3-9A47-9362-BCD1E9BB6ECF}"/>
    <dgm:cxn modelId="{86110906-6DFD-412C-891B-6AACAD6FDA82}" type="presOf" srcId="{410F85DB-80D5-DB47-9BFD-B1B19B68AE07}" destId="{736B41D2-58B0-8C45-8B2E-CAAAAB32852F}" srcOrd="0" destOrd="0" presId="urn:microsoft.com/office/officeart/2005/8/layout/matrix1#1"/>
    <dgm:cxn modelId="{03E32D03-D16C-47E6-AE76-96CD1134E1A1}" type="presOf" srcId="{B3BFB308-32FF-8445-B610-19001544AF38}" destId="{DD648321-4F1C-D84D-87C8-E4DAC3C40D94}" srcOrd="1" destOrd="0" presId="urn:microsoft.com/office/officeart/2005/8/layout/matrix1#1"/>
    <dgm:cxn modelId="{C1E87187-1918-4FA6-9A0F-06AFB2E74C87}" type="presOf" srcId="{463D7E54-5F6E-BA4E-B925-A9D426EE19D9}" destId="{B8E1C325-1069-F145-B3E2-85818E5AFED7}" srcOrd="0" destOrd="0" presId="urn:microsoft.com/office/officeart/2005/8/layout/matrix1#1"/>
    <dgm:cxn modelId="{77D77865-4E18-4FE6-80F6-EC78949E1488}" type="presOf" srcId="{463D7E54-5F6E-BA4E-B925-A9D426EE19D9}" destId="{2C358247-F8B3-4549-B7F7-71ABDD677024}" srcOrd="1" destOrd="0" presId="urn:microsoft.com/office/officeart/2005/8/layout/matrix1#1"/>
    <dgm:cxn modelId="{9D40C78A-00A6-834B-9841-0BF3514F39BF}" srcId="{410F85DB-80D5-DB47-9BFD-B1B19B68AE07}" destId="{875F12FB-A7C4-CA4E-AA17-7B1A80999C81}" srcOrd="0" destOrd="0" parTransId="{D9496522-C327-4F4A-8117-976B6BD104E5}" sibTransId="{099B470A-6272-0E41-BAE0-74EEB9B08A63}"/>
    <dgm:cxn modelId="{58C9EA3A-4532-4732-9EB5-D3DF078DDAC5}" type="presOf" srcId="{875F12FB-A7C4-CA4E-AA17-7B1A80999C81}" destId="{31EB8280-4284-BD4C-B9F7-DDB0A98A90C3}" srcOrd="0" destOrd="0" presId="urn:microsoft.com/office/officeart/2005/8/layout/matrix1#1"/>
    <dgm:cxn modelId="{D28E0758-A2E0-41D5-A07B-7EB91ADF2723}" type="presOf" srcId="{50189109-FF13-8E46-BCC6-22ADD9C9B08B}" destId="{E5870567-E7D5-B841-B5BD-8BE24E58050A}" srcOrd="0" destOrd="0" presId="urn:microsoft.com/office/officeart/2005/8/layout/matrix1#1"/>
    <dgm:cxn modelId="{36BCA9BC-4A55-714D-A74A-59B153CA1095}" srcId="{875F12FB-A7C4-CA4E-AA17-7B1A80999C81}" destId="{C7E790C1-4FE0-3E4E-B832-E7819127B60B}" srcOrd="2" destOrd="0" parTransId="{EEEBEA3A-4341-E94B-A394-C7E7DBB7B04B}" sibTransId="{3D66C80D-294A-5247-9572-612DB88BCC64}"/>
    <dgm:cxn modelId="{D279771A-2802-489B-97C9-0D098039DE5D}" type="presParOf" srcId="{736B41D2-58B0-8C45-8B2E-CAAAAB32852F}" destId="{30E3D1B8-0B96-894E-9A0B-D503E7841C28}" srcOrd="0" destOrd="0" presId="urn:microsoft.com/office/officeart/2005/8/layout/matrix1#1"/>
    <dgm:cxn modelId="{E7E3C4AA-41F1-482D-B9D8-3556AEC9D9A7}" type="presParOf" srcId="{30E3D1B8-0B96-894E-9A0B-D503E7841C28}" destId="{23759987-5E13-9E4A-B6F6-22E124890F70}" srcOrd="0" destOrd="0" presId="urn:microsoft.com/office/officeart/2005/8/layout/matrix1#1"/>
    <dgm:cxn modelId="{B3B60AB2-78F2-4668-A044-9D3DA683A7BC}" type="presParOf" srcId="{30E3D1B8-0B96-894E-9A0B-D503E7841C28}" destId="{DD648321-4F1C-D84D-87C8-E4DAC3C40D94}" srcOrd="1" destOrd="0" presId="urn:microsoft.com/office/officeart/2005/8/layout/matrix1#1"/>
    <dgm:cxn modelId="{20788BD6-EEAC-46C8-BE53-818B4BDA4909}" type="presParOf" srcId="{30E3D1B8-0B96-894E-9A0B-D503E7841C28}" destId="{B8E1C325-1069-F145-B3E2-85818E5AFED7}" srcOrd="2" destOrd="0" presId="urn:microsoft.com/office/officeart/2005/8/layout/matrix1#1"/>
    <dgm:cxn modelId="{A5E142D4-D946-426F-A83D-AEE7DAE2C86C}" type="presParOf" srcId="{30E3D1B8-0B96-894E-9A0B-D503E7841C28}" destId="{2C358247-F8B3-4549-B7F7-71ABDD677024}" srcOrd="3" destOrd="0" presId="urn:microsoft.com/office/officeart/2005/8/layout/matrix1#1"/>
    <dgm:cxn modelId="{811408AA-8F26-471F-ACF5-AA0864A01F07}" type="presParOf" srcId="{30E3D1B8-0B96-894E-9A0B-D503E7841C28}" destId="{DFFD735C-C974-8E4A-A0B4-15C6817A4A94}" srcOrd="4" destOrd="0" presId="urn:microsoft.com/office/officeart/2005/8/layout/matrix1#1"/>
    <dgm:cxn modelId="{334378A2-847A-42AD-9E8B-A198BBB2300F}" type="presParOf" srcId="{30E3D1B8-0B96-894E-9A0B-D503E7841C28}" destId="{3F589B8A-98FD-D248-9030-B66BB1028D88}" srcOrd="5" destOrd="0" presId="urn:microsoft.com/office/officeart/2005/8/layout/matrix1#1"/>
    <dgm:cxn modelId="{581E4856-2CE7-433E-B2F8-45D98ED4EDD0}" type="presParOf" srcId="{30E3D1B8-0B96-894E-9A0B-D503E7841C28}" destId="{E5870567-E7D5-B841-B5BD-8BE24E58050A}" srcOrd="6" destOrd="0" presId="urn:microsoft.com/office/officeart/2005/8/layout/matrix1#1"/>
    <dgm:cxn modelId="{BB57C367-306E-493D-86B8-97959F01559D}" type="presParOf" srcId="{30E3D1B8-0B96-894E-9A0B-D503E7841C28}" destId="{0CE07C3F-83D8-054F-ADDF-A7500B2D4873}" srcOrd="7" destOrd="0" presId="urn:microsoft.com/office/officeart/2005/8/layout/matrix1#1"/>
    <dgm:cxn modelId="{8725D986-2872-4444-AA78-18DB5A763245}" type="presParOf" srcId="{736B41D2-58B0-8C45-8B2E-CAAAAB32852F}" destId="{31EB8280-4284-BD4C-B9F7-DDB0A98A90C3}" srcOrd="1" destOrd="0" presId="urn:microsoft.com/office/officeart/2005/8/layout/matrix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D3B120-27D8-4DDB-BDCC-A0D89725F79E}" type="doc">
      <dgm:prSet loTypeId="urn:microsoft.com/office/officeart/2005/8/layout/chevron1" loCatId="process" qsTypeId="urn:microsoft.com/office/officeart/2005/8/quickstyle/simple1#1" qsCatId="simple" csTypeId="urn:microsoft.com/office/officeart/2005/8/colors/accent1_2#2" csCatId="accent1" phldr="1"/>
      <dgm:spPr/>
    </dgm:pt>
    <dgm:pt modelId="{9A11F29E-78DD-48EA-B3F9-2D86A2087E64}">
      <dgm:prSet phldrT="[文本]"/>
      <dgm:spPr/>
      <dgm:t>
        <a:bodyPr/>
        <a:lstStyle/>
        <a:p>
          <a:r>
            <a:rPr lang="en-US" altLang="zh-CN" dirty="0" smtClean="0"/>
            <a:t>Web1.0</a:t>
          </a:r>
          <a:endParaRPr lang="zh-CN" altLang="en-US" dirty="0"/>
        </a:p>
      </dgm:t>
    </dgm:pt>
    <dgm:pt modelId="{B577116D-6C17-4600-92A5-D2FDAB7FFA0B}" cxnId="{E56E879B-4F83-41ED-A09D-ADBA9B71F151}" type="parTrans">
      <dgm:prSet/>
      <dgm:spPr/>
      <dgm:t>
        <a:bodyPr/>
        <a:lstStyle/>
        <a:p>
          <a:endParaRPr lang="zh-CN" altLang="en-US"/>
        </a:p>
      </dgm:t>
    </dgm:pt>
    <dgm:pt modelId="{37504122-4D74-4B0D-88BC-F87852AA62EE}" cxnId="{E56E879B-4F83-41ED-A09D-ADBA9B71F151}" type="sibTrans">
      <dgm:prSet/>
      <dgm:spPr/>
      <dgm:t>
        <a:bodyPr/>
        <a:lstStyle/>
        <a:p>
          <a:endParaRPr lang="zh-CN" altLang="en-US"/>
        </a:p>
      </dgm:t>
    </dgm:pt>
    <dgm:pt modelId="{044546C2-D390-4BC9-BBD4-8FBDF5D21D43}">
      <dgm:prSet phldrT="[文本]"/>
      <dgm:spPr/>
      <dgm:t>
        <a:bodyPr/>
        <a:lstStyle/>
        <a:p>
          <a:r>
            <a:rPr lang="en-US" altLang="zh-CN" dirty="0" smtClean="0"/>
            <a:t>Web2.0</a:t>
          </a:r>
          <a:endParaRPr lang="zh-CN" altLang="en-US" dirty="0"/>
        </a:p>
      </dgm:t>
    </dgm:pt>
    <dgm:pt modelId="{8284C032-E154-4BD8-B0F4-32B95C4C2C9F}" cxnId="{27A49C8F-DEC3-4FB0-85DD-83F565C22AE9}" type="parTrans">
      <dgm:prSet/>
      <dgm:spPr/>
      <dgm:t>
        <a:bodyPr/>
        <a:lstStyle/>
        <a:p>
          <a:endParaRPr lang="zh-CN" altLang="en-US"/>
        </a:p>
      </dgm:t>
    </dgm:pt>
    <dgm:pt modelId="{147CE8E2-7976-4EED-BDF8-FB1A23293BBA}" cxnId="{27A49C8F-DEC3-4FB0-85DD-83F565C22AE9}" type="sibTrans">
      <dgm:prSet/>
      <dgm:spPr/>
      <dgm:t>
        <a:bodyPr/>
        <a:lstStyle/>
        <a:p>
          <a:endParaRPr lang="zh-CN" altLang="en-US"/>
        </a:p>
      </dgm:t>
    </dgm:pt>
    <dgm:pt modelId="{20D44267-7C3A-4D0D-BF4D-D8CF771B7900}">
      <dgm:prSet phldrT="[文本]"/>
      <dgm:spPr/>
      <dgm:t>
        <a:bodyPr/>
        <a:lstStyle/>
        <a:p>
          <a:r>
            <a:rPr lang="zh-CN" altLang="en-US" dirty="0" smtClean="0"/>
            <a:t>移动互联网</a:t>
          </a:r>
          <a:endParaRPr lang="zh-CN" altLang="en-US" dirty="0"/>
        </a:p>
      </dgm:t>
    </dgm:pt>
    <dgm:pt modelId="{F149B138-0416-4059-BE8B-3BBD13AB19CA}" cxnId="{4D07432D-0178-4E4D-9C64-AE69D9A2BA0E}" type="parTrans">
      <dgm:prSet/>
      <dgm:spPr/>
      <dgm:t>
        <a:bodyPr/>
        <a:lstStyle/>
        <a:p>
          <a:endParaRPr lang="zh-CN" altLang="en-US"/>
        </a:p>
      </dgm:t>
    </dgm:pt>
    <dgm:pt modelId="{18B256ED-2773-4053-B0DD-4788341F96ED}" cxnId="{4D07432D-0178-4E4D-9C64-AE69D9A2BA0E}" type="sibTrans">
      <dgm:prSet/>
      <dgm:spPr/>
      <dgm:t>
        <a:bodyPr/>
        <a:lstStyle/>
        <a:p>
          <a:endParaRPr lang="zh-CN" altLang="en-US"/>
        </a:p>
      </dgm:t>
    </dgm:pt>
    <dgm:pt modelId="{032F3099-D311-4BA8-9B27-6E9C44BD3A7A}">
      <dgm:prSet phldrT="[文本]"/>
      <dgm:spPr/>
      <dgm:t>
        <a:bodyPr/>
        <a:lstStyle/>
        <a:p>
          <a:r>
            <a:rPr lang="en-US" altLang="zh-CN" dirty="0" smtClean="0"/>
            <a:t>…</a:t>
          </a:r>
          <a:endParaRPr lang="zh-CN" altLang="en-US" dirty="0"/>
        </a:p>
      </dgm:t>
    </dgm:pt>
    <dgm:pt modelId="{8DED40E1-8E26-402A-9A6F-CE8935CFE254}" cxnId="{65EF3B6B-5AEF-4384-A42D-F81AE54A46BF}" type="parTrans">
      <dgm:prSet/>
      <dgm:spPr/>
      <dgm:t>
        <a:bodyPr/>
        <a:lstStyle/>
        <a:p>
          <a:endParaRPr lang="zh-CN" altLang="en-US"/>
        </a:p>
      </dgm:t>
    </dgm:pt>
    <dgm:pt modelId="{CACBF411-67B9-40D4-ABBA-B540C5C72AFA}" cxnId="{65EF3B6B-5AEF-4384-A42D-F81AE54A46BF}" type="sibTrans">
      <dgm:prSet/>
      <dgm:spPr/>
      <dgm:t>
        <a:bodyPr/>
        <a:lstStyle/>
        <a:p>
          <a:endParaRPr lang="zh-CN" altLang="en-US"/>
        </a:p>
      </dgm:t>
    </dgm:pt>
    <dgm:pt modelId="{B0548C78-CD5B-4D97-98F7-CB9A2E76F195}" type="pres">
      <dgm:prSet presAssocID="{3CD3B120-27D8-4DDB-BDCC-A0D89725F79E}" presName="Name0" presStyleCnt="0">
        <dgm:presLayoutVars>
          <dgm:dir/>
          <dgm:animLvl val="lvl"/>
          <dgm:resizeHandles val="exact"/>
        </dgm:presLayoutVars>
      </dgm:prSet>
      <dgm:spPr/>
    </dgm:pt>
    <dgm:pt modelId="{FC198BA8-5EF3-4443-AF4B-2C8518DCF601}" type="pres">
      <dgm:prSet presAssocID="{9A11F29E-78DD-48EA-B3F9-2D86A2087E64}" presName="parTxOnly" presStyleLbl="node1" presStyleIdx="0" presStyleCnt="4">
        <dgm:presLayoutVars>
          <dgm:chMax val="0"/>
          <dgm:chPref val="0"/>
          <dgm:bulletEnabled val="1"/>
        </dgm:presLayoutVars>
      </dgm:prSet>
      <dgm:spPr/>
      <dgm:t>
        <a:bodyPr/>
        <a:lstStyle/>
        <a:p>
          <a:endParaRPr lang="zh-CN" altLang="en-US"/>
        </a:p>
      </dgm:t>
    </dgm:pt>
    <dgm:pt modelId="{BF640655-B1F5-4EE9-9632-141155ED2BD8}" type="pres">
      <dgm:prSet presAssocID="{37504122-4D74-4B0D-88BC-F87852AA62EE}" presName="parTxOnlySpace" presStyleCnt="0"/>
      <dgm:spPr/>
    </dgm:pt>
    <dgm:pt modelId="{C3B8EB03-C916-435E-AF99-12A234967872}" type="pres">
      <dgm:prSet presAssocID="{044546C2-D390-4BC9-BBD4-8FBDF5D21D43}" presName="parTxOnly" presStyleLbl="node1" presStyleIdx="1" presStyleCnt="4">
        <dgm:presLayoutVars>
          <dgm:chMax val="0"/>
          <dgm:chPref val="0"/>
          <dgm:bulletEnabled val="1"/>
        </dgm:presLayoutVars>
      </dgm:prSet>
      <dgm:spPr/>
      <dgm:t>
        <a:bodyPr/>
        <a:lstStyle/>
        <a:p>
          <a:endParaRPr lang="zh-CN" altLang="en-US"/>
        </a:p>
      </dgm:t>
    </dgm:pt>
    <dgm:pt modelId="{AFAE894C-4931-4471-B9DE-31F4CE7294E2}" type="pres">
      <dgm:prSet presAssocID="{147CE8E2-7976-4EED-BDF8-FB1A23293BBA}" presName="parTxOnlySpace" presStyleCnt="0"/>
      <dgm:spPr/>
    </dgm:pt>
    <dgm:pt modelId="{6C51184F-FE69-44B9-AE32-D2F71C7260B0}" type="pres">
      <dgm:prSet presAssocID="{20D44267-7C3A-4D0D-BF4D-D8CF771B7900}" presName="parTxOnly" presStyleLbl="node1" presStyleIdx="2" presStyleCnt="4">
        <dgm:presLayoutVars>
          <dgm:chMax val="0"/>
          <dgm:chPref val="0"/>
          <dgm:bulletEnabled val="1"/>
        </dgm:presLayoutVars>
      </dgm:prSet>
      <dgm:spPr/>
      <dgm:t>
        <a:bodyPr/>
        <a:lstStyle/>
        <a:p>
          <a:endParaRPr lang="zh-CN" altLang="en-US"/>
        </a:p>
      </dgm:t>
    </dgm:pt>
    <dgm:pt modelId="{284E97F0-73B5-4AC8-A34D-41545AA5279B}" type="pres">
      <dgm:prSet presAssocID="{18B256ED-2773-4053-B0DD-4788341F96ED}" presName="parTxOnlySpace" presStyleCnt="0"/>
      <dgm:spPr/>
    </dgm:pt>
    <dgm:pt modelId="{536B64C1-2FE3-45AB-AD01-5090B0A59747}" type="pres">
      <dgm:prSet presAssocID="{032F3099-D311-4BA8-9B27-6E9C44BD3A7A}" presName="parTxOnly" presStyleLbl="node1" presStyleIdx="3" presStyleCnt="4">
        <dgm:presLayoutVars>
          <dgm:chMax val="0"/>
          <dgm:chPref val="0"/>
          <dgm:bulletEnabled val="1"/>
        </dgm:presLayoutVars>
      </dgm:prSet>
      <dgm:spPr/>
      <dgm:t>
        <a:bodyPr/>
        <a:lstStyle/>
        <a:p>
          <a:endParaRPr lang="zh-CN" altLang="en-US"/>
        </a:p>
      </dgm:t>
    </dgm:pt>
  </dgm:ptLst>
  <dgm:cxnLst>
    <dgm:cxn modelId="{63724A98-FC17-4798-B535-6A1C484DE3F6}" type="presOf" srcId="{044546C2-D390-4BC9-BBD4-8FBDF5D21D43}" destId="{C3B8EB03-C916-435E-AF99-12A234967872}" srcOrd="0" destOrd="0" presId="urn:microsoft.com/office/officeart/2005/8/layout/chevron1"/>
    <dgm:cxn modelId="{4D07432D-0178-4E4D-9C64-AE69D9A2BA0E}" srcId="{3CD3B120-27D8-4DDB-BDCC-A0D89725F79E}" destId="{20D44267-7C3A-4D0D-BF4D-D8CF771B7900}" srcOrd="2" destOrd="0" parTransId="{F149B138-0416-4059-BE8B-3BBD13AB19CA}" sibTransId="{18B256ED-2773-4053-B0DD-4788341F96ED}"/>
    <dgm:cxn modelId="{65EF3B6B-5AEF-4384-A42D-F81AE54A46BF}" srcId="{3CD3B120-27D8-4DDB-BDCC-A0D89725F79E}" destId="{032F3099-D311-4BA8-9B27-6E9C44BD3A7A}" srcOrd="3" destOrd="0" parTransId="{8DED40E1-8E26-402A-9A6F-CE8935CFE254}" sibTransId="{CACBF411-67B9-40D4-ABBA-B540C5C72AFA}"/>
    <dgm:cxn modelId="{27A49C8F-DEC3-4FB0-85DD-83F565C22AE9}" srcId="{3CD3B120-27D8-4DDB-BDCC-A0D89725F79E}" destId="{044546C2-D390-4BC9-BBD4-8FBDF5D21D43}" srcOrd="1" destOrd="0" parTransId="{8284C032-E154-4BD8-B0F4-32B95C4C2C9F}" sibTransId="{147CE8E2-7976-4EED-BDF8-FB1A23293BBA}"/>
    <dgm:cxn modelId="{B8DD3FC7-A114-4DFC-BE56-61293A413589}" type="presOf" srcId="{3CD3B120-27D8-4DDB-BDCC-A0D89725F79E}" destId="{B0548C78-CD5B-4D97-98F7-CB9A2E76F195}" srcOrd="0" destOrd="0" presId="urn:microsoft.com/office/officeart/2005/8/layout/chevron1"/>
    <dgm:cxn modelId="{0465C446-5F77-4F11-8F8D-DF186E1D5ECF}" type="presOf" srcId="{20D44267-7C3A-4D0D-BF4D-D8CF771B7900}" destId="{6C51184F-FE69-44B9-AE32-D2F71C7260B0}" srcOrd="0" destOrd="0" presId="urn:microsoft.com/office/officeart/2005/8/layout/chevron1"/>
    <dgm:cxn modelId="{69D5AD7F-4036-42C6-B78D-0B9A8EFF97E0}" type="presOf" srcId="{9A11F29E-78DD-48EA-B3F9-2D86A2087E64}" destId="{FC198BA8-5EF3-4443-AF4B-2C8518DCF601}" srcOrd="0" destOrd="0" presId="urn:microsoft.com/office/officeart/2005/8/layout/chevron1"/>
    <dgm:cxn modelId="{379C69BC-C575-4BF4-93B4-16930AEA7320}" type="presOf" srcId="{032F3099-D311-4BA8-9B27-6E9C44BD3A7A}" destId="{536B64C1-2FE3-45AB-AD01-5090B0A59747}" srcOrd="0" destOrd="0" presId="urn:microsoft.com/office/officeart/2005/8/layout/chevron1"/>
    <dgm:cxn modelId="{E56E879B-4F83-41ED-A09D-ADBA9B71F151}" srcId="{3CD3B120-27D8-4DDB-BDCC-A0D89725F79E}" destId="{9A11F29E-78DD-48EA-B3F9-2D86A2087E64}" srcOrd="0" destOrd="0" parTransId="{B577116D-6C17-4600-92A5-D2FDAB7FFA0B}" sibTransId="{37504122-4D74-4B0D-88BC-F87852AA62EE}"/>
    <dgm:cxn modelId="{DF826387-E682-4EA6-B1D3-6BE09F1F5DD7}" type="presParOf" srcId="{B0548C78-CD5B-4D97-98F7-CB9A2E76F195}" destId="{FC198BA8-5EF3-4443-AF4B-2C8518DCF601}" srcOrd="0" destOrd="0" presId="urn:microsoft.com/office/officeart/2005/8/layout/chevron1"/>
    <dgm:cxn modelId="{D29E6845-84E2-4B8D-80C2-81217A3662F5}" type="presParOf" srcId="{B0548C78-CD5B-4D97-98F7-CB9A2E76F195}" destId="{BF640655-B1F5-4EE9-9632-141155ED2BD8}" srcOrd="1" destOrd="0" presId="urn:microsoft.com/office/officeart/2005/8/layout/chevron1"/>
    <dgm:cxn modelId="{9550F31B-5FDE-49D4-B194-4CF255610C06}" type="presParOf" srcId="{B0548C78-CD5B-4D97-98F7-CB9A2E76F195}" destId="{C3B8EB03-C916-435E-AF99-12A234967872}" srcOrd="2" destOrd="0" presId="urn:microsoft.com/office/officeart/2005/8/layout/chevron1"/>
    <dgm:cxn modelId="{E8FC7D0B-3A4F-4A24-84FF-796C9DCCA8E2}" type="presParOf" srcId="{B0548C78-CD5B-4D97-98F7-CB9A2E76F195}" destId="{AFAE894C-4931-4471-B9DE-31F4CE7294E2}" srcOrd="3" destOrd="0" presId="urn:microsoft.com/office/officeart/2005/8/layout/chevron1"/>
    <dgm:cxn modelId="{D69A5C5E-1DE9-42A6-B812-6781B6AE5184}" type="presParOf" srcId="{B0548C78-CD5B-4D97-98F7-CB9A2E76F195}" destId="{6C51184F-FE69-44B9-AE32-D2F71C7260B0}" srcOrd="4" destOrd="0" presId="urn:microsoft.com/office/officeart/2005/8/layout/chevron1"/>
    <dgm:cxn modelId="{6D8F3023-DE2D-4D24-B442-5B659D9E2A64}" type="presParOf" srcId="{B0548C78-CD5B-4D97-98F7-CB9A2E76F195}" destId="{284E97F0-73B5-4AC8-A34D-41545AA5279B}" srcOrd="5" destOrd="0" presId="urn:microsoft.com/office/officeart/2005/8/layout/chevron1"/>
    <dgm:cxn modelId="{886DF040-79D6-48BB-8F25-79CDFC25681D}" type="presParOf" srcId="{B0548C78-CD5B-4D97-98F7-CB9A2E76F195}" destId="{536B64C1-2FE3-45AB-AD01-5090B0A59747}" srcOrd="6" destOrd="0" presId="urn:microsoft.com/office/officeart/2005/8/layout/chevron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3759987-5E13-9E4A-B6F6-22E124890F70}">
      <dsp:nvSpPr>
        <dsp:cNvPr id="0" name=""/>
        <dsp:cNvSpPr/>
      </dsp:nvSpPr>
      <dsp:spPr>
        <a:xfrm rot="16200000">
          <a:off x="470099" y="-470099"/>
          <a:ext cx="1736330" cy="2676528"/>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天赋</a:t>
          </a:r>
          <a:endParaRPr lang="zh-CN" altLang="en-US" sz="3600" kern="1200" dirty="0"/>
        </a:p>
      </dsp:txBody>
      <dsp:txXfrm rot="5400000">
        <a:off x="0" y="0"/>
        <a:ext cx="2676528" cy="1302247"/>
      </dsp:txXfrm>
    </dsp:sp>
    <dsp:sp modelId="{B8E1C325-1069-F145-B3E2-85818E5AFED7}">
      <dsp:nvSpPr>
        <dsp:cNvPr id="0" name=""/>
        <dsp:cNvSpPr/>
      </dsp:nvSpPr>
      <dsp:spPr>
        <a:xfrm>
          <a:off x="2676528" y="0"/>
          <a:ext cx="2676528" cy="1736330"/>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兴趣</a:t>
          </a:r>
          <a:endParaRPr lang="zh-CN" altLang="en-US" sz="3600" kern="1200" dirty="0"/>
        </a:p>
      </dsp:txBody>
      <dsp:txXfrm>
        <a:off x="2676528" y="0"/>
        <a:ext cx="2676528" cy="1302247"/>
      </dsp:txXfrm>
    </dsp:sp>
    <dsp:sp modelId="{DFFD735C-C974-8E4A-A0B4-15C6817A4A94}">
      <dsp:nvSpPr>
        <dsp:cNvPr id="0" name=""/>
        <dsp:cNvSpPr/>
      </dsp:nvSpPr>
      <dsp:spPr>
        <a:xfrm rot="10800000">
          <a:off x="0" y="1736330"/>
          <a:ext cx="2676528" cy="1736330"/>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努力</a:t>
          </a:r>
          <a:endParaRPr lang="zh-CN" altLang="en-US" sz="3600" kern="1200" dirty="0"/>
        </a:p>
      </dsp:txBody>
      <dsp:txXfrm rot="10800000">
        <a:off x="0" y="2170412"/>
        <a:ext cx="2676528" cy="1302247"/>
      </dsp:txXfrm>
    </dsp:sp>
    <dsp:sp modelId="{E5870567-E7D5-B841-B5BD-8BE24E58050A}">
      <dsp:nvSpPr>
        <dsp:cNvPr id="0" name=""/>
        <dsp:cNvSpPr/>
      </dsp:nvSpPr>
      <dsp:spPr>
        <a:xfrm rot="5400000">
          <a:off x="3146626" y="1266231"/>
          <a:ext cx="1736330" cy="2676528"/>
        </a:xfrm>
        <a:prstGeom prst="round1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56032" tIns="256032" rIns="256032" bIns="256032" numCol="1" spcCol="1270" anchor="ctr" anchorCtr="0">
          <a:noAutofit/>
        </a:bodyPr>
        <a:lstStyle/>
        <a:p>
          <a:pPr lvl="0" algn="ctr" defTabSz="1600200">
            <a:lnSpc>
              <a:spcPct val="90000"/>
            </a:lnSpc>
            <a:spcBef>
              <a:spcPct val="0"/>
            </a:spcBef>
            <a:spcAft>
              <a:spcPct val="35000"/>
            </a:spcAft>
          </a:pPr>
          <a:r>
            <a:rPr lang="zh-CN" altLang="en-US" sz="3600" kern="1200" dirty="0" smtClean="0"/>
            <a:t>方法</a:t>
          </a:r>
          <a:endParaRPr lang="zh-CN" altLang="en-US" sz="3600" kern="1200" dirty="0"/>
        </a:p>
      </dsp:txBody>
      <dsp:txXfrm rot="-5400000">
        <a:off x="2676528" y="2170412"/>
        <a:ext cx="2676528" cy="1302247"/>
      </dsp:txXfrm>
    </dsp:sp>
    <dsp:sp modelId="{31EB8280-4284-BD4C-B9F7-DDB0A98A90C3}">
      <dsp:nvSpPr>
        <dsp:cNvPr id="0" name=""/>
        <dsp:cNvSpPr/>
      </dsp:nvSpPr>
      <dsp:spPr>
        <a:xfrm>
          <a:off x="1873569" y="1302247"/>
          <a:ext cx="1605916" cy="868165"/>
        </a:xfrm>
        <a:prstGeom prst="roundRect">
          <a:avLst/>
        </a:prstGeom>
        <a:solidFill>
          <a:schemeClr val="accent1">
            <a:tint val="60000"/>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dsp:style>
      <ds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altLang="zh-CN" sz="2700" kern="1200" dirty="0" smtClean="0"/>
            <a:t>IT</a:t>
          </a:r>
          <a:r>
            <a:rPr lang="zh-CN" altLang="en-US" sz="2700" kern="1200" dirty="0" smtClean="0"/>
            <a:t>工程师</a:t>
          </a:r>
          <a:endParaRPr lang="zh-CN" altLang="en-US" sz="2700" kern="1200" dirty="0"/>
        </a:p>
      </dsp:txBody>
      <dsp:txXfrm>
        <a:off x="1915949" y="1344627"/>
        <a:ext cx="1521156" cy="783405"/>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330878" cy="2243503"/>
        <a:chOff x="0" y="0"/>
        <a:chExt cx="8330878" cy="2243503"/>
      </a:xfrm>
    </dsp:grpSpPr>
    <dsp:sp modelId="{FC198BA8-5EF3-4443-AF4B-2C8518DCF601}">
      <dsp:nvSpPr>
        <dsp:cNvPr id="3" name="燕尾形 2"/>
        <dsp:cNvSpPr/>
      </dsp:nvSpPr>
      <dsp:spPr bwMode="white">
        <a:xfrm>
          <a:off x="0" y="671434"/>
          <a:ext cx="2251589" cy="900635"/>
        </a:xfrm>
        <a:prstGeom prst="chevron">
          <a:avLst/>
        </a:prstGeom>
      </dsp:spPr>
      <dsp:style>
        <a:lnRef idx="2">
          <a:schemeClr val="lt1"/>
        </a:lnRef>
        <a:fillRef idx="1">
          <a:schemeClr val="accent1"/>
        </a:fillRef>
        <a:effectRef idx="0">
          <a:scrgbClr r="0" g="0" b="0"/>
        </a:effectRef>
        <a:fontRef idx="minor">
          <a:schemeClr val="lt1"/>
        </a:fontRef>
      </dsp:style>
      <dsp:txBody>
        <a:bodyPr lIns="108013" tIns="36004" rIns="36004" bIns="3600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smtClean="0"/>
            <a:t>Web1.0</a:t>
          </a:r>
          <a:endParaRPr lang="zh-CN" altLang="en-US" dirty="0"/>
        </a:p>
      </dsp:txBody>
      <dsp:txXfrm>
        <a:off x="0" y="671434"/>
        <a:ext cx="2251589" cy="900635"/>
      </dsp:txXfrm>
    </dsp:sp>
    <dsp:sp modelId="{C3B8EB03-C916-435E-AF99-12A234967872}">
      <dsp:nvSpPr>
        <dsp:cNvPr id="4" name="燕尾形 3"/>
        <dsp:cNvSpPr/>
      </dsp:nvSpPr>
      <dsp:spPr bwMode="white">
        <a:xfrm>
          <a:off x="2026430" y="671434"/>
          <a:ext cx="2251589" cy="900635"/>
        </a:xfrm>
        <a:prstGeom prst="chevron">
          <a:avLst/>
        </a:prstGeom>
      </dsp:spPr>
      <dsp:style>
        <a:lnRef idx="2">
          <a:schemeClr val="lt1"/>
        </a:lnRef>
        <a:fillRef idx="1">
          <a:schemeClr val="accent1"/>
        </a:fillRef>
        <a:effectRef idx="0">
          <a:scrgbClr r="0" g="0" b="0"/>
        </a:effectRef>
        <a:fontRef idx="minor">
          <a:schemeClr val="lt1"/>
        </a:fontRef>
      </dsp:style>
      <dsp:txBody>
        <a:bodyPr lIns="108013" tIns="36004" rIns="36004" bIns="3600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smtClean="0"/>
            <a:t>Web2.0</a:t>
          </a:r>
          <a:endParaRPr lang="zh-CN" altLang="en-US" dirty="0"/>
        </a:p>
      </dsp:txBody>
      <dsp:txXfrm>
        <a:off x="2026430" y="671434"/>
        <a:ext cx="2251589" cy="900635"/>
      </dsp:txXfrm>
    </dsp:sp>
    <dsp:sp modelId="{6C51184F-FE69-44B9-AE32-D2F71C7260B0}">
      <dsp:nvSpPr>
        <dsp:cNvPr id="5" name="燕尾形 4"/>
        <dsp:cNvSpPr/>
      </dsp:nvSpPr>
      <dsp:spPr bwMode="white">
        <a:xfrm>
          <a:off x="4052860" y="671434"/>
          <a:ext cx="2251589" cy="900635"/>
        </a:xfrm>
        <a:prstGeom prst="chevron">
          <a:avLst/>
        </a:prstGeom>
      </dsp:spPr>
      <dsp:style>
        <a:lnRef idx="2">
          <a:schemeClr val="lt1"/>
        </a:lnRef>
        <a:fillRef idx="1">
          <a:schemeClr val="accent1"/>
        </a:fillRef>
        <a:effectRef idx="0">
          <a:scrgbClr r="0" g="0" b="0"/>
        </a:effectRef>
        <a:fontRef idx="minor">
          <a:schemeClr val="lt1"/>
        </a:fontRef>
      </dsp:style>
      <dsp:txBody>
        <a:bodyPr lIns="108013" tIns="36004" rIns="36004" bIns="3600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zh-CN" altLang="en-US" dirty="0" smtClean="0"/>
            <a:t>移动互联网</a:t>
          </a:r>
          <a:endParaRPr lang="zh-CN" altLang="en-US" dirty="0"/>
        </a:p>
      </dsp:txBody>
      <dsp:txXfrm>
        <a:off x="4052860" y="671434"/>
        <a:ext cx="2251589" cy="900635"/>
      </dsp:txXfrm>
    </dsp:sp>
    <dsp:sp modelId="{536B64C1-2FE3-45AB-AD01-5090B0A59747}">
      <dsp:nvSpPr>
        <dsp:cNvPr id="6" name="燕尾形 5"/>
        <dsp:cNvSpPr/>
      </dsp:nvSpPr>
      <dsp:spPr bwMode="white">
        <a:xfrm>
          <a:off x="6079289" y="671434"/>
          <a:ext cx="2251589" cy="900635"/>
        </a:xfrm>
        <a:prstGeom prst="chevron">
          <a:avLst/>
        </a:prstGeom>
      </dsp:spPr>
      <dsp:style>
        <a:lnRef idx="2">
          <a:schemeClr val="lt1"/>
        </a:lnRef>
        <a:fillRef idx="1">
          <a:schemeClr val="accent1"/>
        </a:fillRef>
        <a:effectRef idx="0">
          <a:scrgbClr r="0" g="0" b="0"/>
        </a:effectRef>
        <a:fontRef idx="minor">
          <a:schemeClr val="lt1"/>
        </a:fontRef>
      </dsp:style>
      <dsp:txBody>
        <a:bodyPr lIns="108013" tIns="36004" rIns="36004" bIns="36004" anchor="ctr"/>
        <a:lstStyle>
          <a:lvl1pPr algn="ctr">
            <a:defRPr sz="2700"/>
          </a:lvl1pPr>
          <a:lvl2pPr marL="228600" indent="-228600" algn="ctr">
            <a:defRPr sz="2100"/>
          </a:lvl2pPr>
          <a:lvl3pPr marL="457200" indent="-228600" algn="ctr">
            <a:defRPr sz="2100"/>
          </a:lvl3pPr>
          <a:lvl4pPr marL="685800" indent="-228600" algn="ctr">
            <a:defRPr sz="2100"/>
          </a:lvl4pPr>
          <a:lvl5pPr marL="914400" indent="-228600" algn="ctr">
            <a:defRPr sz="2100"/>
          </a:lvl5pPr>
          <a:lvl6pPr marL="1143000" indent="-228600" algn="ctr">
            <a:defRPr sz="2100"/>
          </a:lvl6pPr>
          <a:lvl7pPr marL="1371600" indent="-228600" algn="ctr">
            <a:defRPr sz="2100"/>
          </a:lvl7pPr>
          <a:lvl8pPr marL="1600200" indent="-228600" algn="ctr">
            <a:defRPr sz="2100"/>
          </a:lvl8pPr>
          <a:lvl9pPr marL="1828800" indent="-228600" algn="ctr">
            <a:defRPr sz="2100"/>
          </a:lvl9pPr>
        </a:lstStyle>
        <a:p>
          <a:pPr lvl="0">
            <a:lnSpc>
              <a:spcPct val="100000"/>
            </a:lnSpc>
            <a:spcBef>
              <a:spcPct val="0"/>
            </a:spcBef>
            <a:spcAft>
              <a:spcPct val="35000"/>
            </a:spcAft>
          </a:pPr>
          <a:r>
            <a:rPr lang="en-US" altLang="zh-CN" dirty="0" smtClean="0"/>
            <a:t>…</a:t>
          </a:r>
          <a:endParaRPr lang="zh-CN" altLang="en-US" dirty="0"/>
        </a:p>
      </dsp:txBody>
      <dsp:txXfrm>
        <a:off x="6079289" y="671434"/>
        <a:ext cx="2251589" cy="900635"/>
      </dsp:txXfrm>
    </dsp:sp>
  </dsp:spTree>
</dsp:drawing>
</file>

<file path=ppt/diagrams/layout1.xml><?xml version="1.0" encoding="utf-8"?>
<dgm:layoutDef xmlns:dgm="http://schemas.openxmlformats.org/drawingml/2006/diagram" xmlns:a="http://schemas.openxmlformats.org/drawingml/2006/main" uniqueId="urn:microsoft.com/office/officeart/2005/8/layout/matrix1#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type="round1Rect" r:blip="" rot="270">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parTxLTRAlign" val="l"/>
                  <dgm:param type="parTxRTLAlign" val="r"/>
                  <dgm:param type="txAnchorVert" val="t"/>
                </dgm:alg>
              </dgm:if>
              <dgm:else name="Name7">
                <dgm:alg type="tx"/>
              </dgm:else>
            </dgm:choose>
            <dgm:shape xmlns:r="http://schemas.openxmlformats.org/officeDocument/2006/relationships" type="rect" r:blip="" rot="270"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parTxLTRAlign" val="l"/>
                  <dgm:param type="parTxRTLAlign" val="r"/>
                  <dgm:param type="txAnchorVert" val="t"/>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type="round1Rect" r:blip="" rot="180">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parTxLTRAlign" val="l"/>
                  <dgm:param type="parTxRTLAlign" val="r"/>
                  <dgm:param type="txAnchorVert" val="t"/>
                </dgm:alg>
              </dgm:if>
              <dgm:else name="Name25">
                <dgm:alg type="tx"/>
              </dgm:else>
            </dgm:choose>
            <dgm:shape xmlns:r="http://schemas.openxmlformats.org/officeDocument/2006/relationships" type="rect" r:blip="" rot="180"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type="round1Rect" r:blip="" rot="90">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parTxLTRAlign" val="l"/>
                  <dgm:param type="parTxRTLAlign" val="r"/>
                  <dgm:param type="txAnchorVert" val="t"/>
                </dgm:alg>
              </dgm:if>
              <dgm:else name="Name34">
                <dgm:alg type="tx"/>
              </dgm:else>
            </dgm:choose>
            <dgm:shape xmlns:r="http://schemas.openxmlformats.org/officeDocument/2006/relationships" type="rect" r:blip="" rot="90"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2#1">
  <dgm:title val=""/>
  <dgm:desc val=""/>
  <dgm:catLst>
    <dgm:cat type="simple" pri="102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1">
        <a:scrgbClr r="0" g="0" b="0"/>
      </a:effectRef>
      <a:fontRef idx="minor">
        <a:schemeClr val="lt1"/>
      </a:fontRef>
    </dgm:style>
  </dgm:styleLbl>
  <dgm:styleLbl name="asst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hp">
    <dgm:scene3d>
      <a:camera prst="orthographicFront"/>
      <a:lightRig rig="threePt" dir="t"/>
    </dgm:scene3d>
    <dgm:txPr/>
    <dgm:style>
      <a:lnRef idx="3">
        <a:scrgbClr r="0" g="0" b="0"/>
      </a:lnRef>
      <a:fillRef idx="1">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0">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txPr/>
    <dgm:style>
      <a:lnRef idx="3">
        <a:scrgbClr r="0" g="0" b="0"/>
      </a:lnRef>
      <a:fillRef idx="1">
        <a:scrgbClr r="0" g="0" b="0"/>
      </a:fillRef>
      <a:effectRef idx="1">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1">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3">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4E0BC6-38A4-47D2-A16E-1969BFB3BA5E}"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111FDB-DAD7-4D52-9BAA-09527333435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088390" rtl="0" eaLnBrk="1" latinLnBrk="0" hangingPunct="1">
      <a:defRPr sz="1400" kern="1200">
        <a:solidFill>
          <a:schemeClr val="tx1"/>
        </a:solidFill>
        <a:latin typeface="+mn-lt"/>
        <a:ea typeface="+mn-ea"/>
        <a:cs typeface="+mn-cs"/>
      </a:defRPr>
    </a:lvl1pPr>
    <a:lvl2pPr marL="544195" algn="l" defTabSz="1088390" rtl="0" eaLnBrk="1" latinLnBrk="0" hangingPunct="1">
      <a:defRPr sz="1400" kern="1200">
        <a:solidFill>
          <a:schemeClr val="tx1"/>
        </a:solidFill>
        <a:latin typeface="+mn-lt"/>
        <a:ea typeface="+mn-ea"/>
        <a:cs typeface="+mn-cs"/>
      </a:defRPr>
    </a:lvl2pPr>
    <a:lvl3pPr marL="1088390" algn="l" defTabSz="1088390" rtl="0" eaLnBrk="1" latinLnBrk="0" hangingPunct="1">
      <a:defRPr sz="1400" kern="1200">
        <a:solidFill>
          <a:schemeClr val="tx1"/>
        </a:solidFill>
        <a:latin typeface="+mn-lt"/>
        <a:ea typeface="+mn-ea"/>
        <a:cs typeface="+mn-cs"/>
      </a:defRPr>
    </a:lvl3pPr>
    <a:lvl4pPr marL="1632585" algn="l" defTabSz="1088390" rtl="0" eaLnBrk="1" latinLnBrk="0" hangingPunct="1">
      <a:defRPr sz="1400" kern="1200">
        <a:solidFill>
          <a:schemeClr val="tx1"/>
        </a:solidFill>
        <a:latin typeface="+mn-lt"/>
        <a:ea typeface="+mn-ea"/>
        <a:cs typeface="+mn-cs"/>
      </a:defRPr>
    </a:lvl4pPr>
    <a:lvl5pPr marL="2176780" algn="l" defTabSz="1088390" rtl="0" eaLnBrk="1" latinLnBrk="0" hangingPunct="1">
      <a:defRPr sz="1400" kern="1200">
        <a:solidFill>
          <a:schemeClr val="tx1"/>
        </a:solidFill>
        <a:latin typeface="+mn-lt"/>
        <a:ea typeface="+mn-ea"/>
        <a:cs typeface="+mn-cs"/>
      </a:defRPr>
    </a:lvl5pPr>
    <a:lvl6pPr marL="2720975" algn="l" defTabSz="1088390" rtl="0" eaLnBrk="1" latinLnBrk="0" hangingPunct="1">
      <a:defRPr sz="1400" kern="1200">
        <a:solidFill>
          <a:schemeClr val="tx1"/>
        </a:solidFill>
        <a:latin typeface="+mn-lt"/>
        <a:ea typeface="+mn-ea"/>
        <a:cs typeface="+mn-cs"/>
      </a:defRPr>
    </a:lvl6pPr>
    <a:lvl7pPr marL="3265805" algn="l" defTabSz="1088390" rtl="0" eaLnBrk="1" latinLnBrk="0" hangingPunct="1">
      <a:defRPr sz="1400" kern="1200">
        <a:solidFill>
          <a:schemeClr val="tx1"/>
        </a:solidFill>
        <a:latin typeface="+mn-lt"/>
        <a:ea typeface="+mn-ea"/>
        <a:cs typeface="+mn-cs"/>
      </a:defRPr>
    </a:lvl7pPr>
    <a:lvl8pPr marL="3810000" algn="l" defTabSz="1088390" rtl="0" eaLnBrk="1" latinLnBrk="0" hangingPunct="1">
      <a:defRPr sz="1400" kern="1200">
        <a:solidFill>
          <a:schemeClr val="tx1"/>
        </a:solidFill>
        <a:latin typeface="+mn-lt"/>
        <a:ea typeface="+mn-ea"/>
        <a:cs typeface="+mn-cs"/>
      </a:defRPr>
    </a:lvl8pPr>
    <a:lvl9pPr marL="4354195" algn="l" defTabSz="1088390" rtl="0" eaLnBrk="1" latinLnBrk="0" hangingPunct="1">
      <a:defRPr sz="1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1、网站(Website)是由多个网页组成，但不是网页的简单罗列组合，而是用超链接方式组成的既有鲜明风格又有完善内容的有机整体。</a:t>
            </a:r>
            <a:endParaRPr lang="zh-CN" altLang="en-US"/>
          </a:p>
          <a:p>
            <a:r>
              <a:rPr lang="zh-CN" altLang="en-US"/>
              <a:t>2、网页，是网站中的一页，通常是HTML（是标准通用标记语言下的一个应用）格式（文件扩展名为html、或htm、或asp、或aspx、或php、或jsp等）。网页通常用图像档来提供图画，网页要使用网页浏览器来阅读。</a:t>
            </a:r>
            <a:endParaRPr lang="zh-CN" altLang="en-US"/>
          </a:p>
          <a:p>
            <a:r>
              <a:rPr lang="zh-CN" altLang="en-US"/>
              <a:t>3、主页，是一个网站的起点站或者说主目录。首页，亦称主页或起始页，是用户打开浏览器时自动打开的一个或多个网页。首页也可以指一个网站的入口网页，即打开网站后看到的第一个页面，大多数作为首页的文件名是index、default、main或portal加上扩展名。</a:t>
            </a:r>
            <a:endParaRPr lang="zh-CN" altLang="en-US"/>
          </a:p>
          <a:p>
            <a:r>
              <a:rPr lang="zh-CN" altLang="en-US"/>
              <a:t>4、统一资源定位符（Uniform Resource Locator，缩写为URL）是对可以从互联网上得到的资源的位置和访问方法的一种简洁的表示，是互联网上标准资源的地址。互联网上的每个文件都有一个唯一的URL，它包含的信息指出文件的位置以及浏览器应该怎么处理它。URL我们通常称为“网址”或“地址”。</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3802" y="1122623"/>
            <a:ext cx="9142810" cy="2388153"/>
          </a:xfrm>
        </p:spPr>
        <p:txBody>
          <a:bodyPr anchor="b"/>
          <a:lstStyle>
            <a:lvl1pPr algn="ctr">
              <a:defRPr sz="71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3802" y="3602872"/>
            <a:ext cx="9142810" cy="1656145"/>
          </a:xfrm>
        </p:spPr>
        <p:txBody>
          <a:bodyPr/>
          <a:lstStyle>
            <a:lvl1pPr marL="0" indent="0" algn="ctr">
              <a:buNone/>
              <a:defRPr sz="2900"/>
            </a:lvl1pPr>
            <a:lvl2pPr marL="544195" indent="0" algn="ctr">
              <a:buNone/>
              <a:defRPr sz="2400"/>
            </a:lvl2pPr>
            <a:lvl3pPr marL="1088390" indent="0" algn="ctr">
              <a:buNone/>
              <a:defRPr sz="2100"/>
            </a:lvl3pPr>
            <a:lvl4pPr marL="1632585" indent="0" algn="ctr">
              <a:buNone/>
              <a:defRPr sz="1900"/>
            </a:lvl4pPr>
            <a:lvl5pPr marL="2176780" indent="0" algn="ctr">
              <a:buNone/>
              <a:defRPr sz="1900"/>
            </a:lvl5pPr>
            <a:lvl6pPr marL="2720975" indent="0" algn="ctr">
              <a:buNone/>
              <a:defRPr sz="1900"/>
            </a:lvl6pPr>
            <a:lvl7pPr marL="3265805" indent="0" algn="ctr">
              <a:buNone/>
              <a:defRPr sz="1900"/>
            </a:lvl7pPr>
            <a:lvl8pPr marL="3810000" indent="0" algn="ctr">
              <a:buNone/>
              <a:defRPr sz="1900"/>
            </a:lvl8pPr>
            <a:lvl9pPr marL="4354195" indent="0" algn="ctr">
              <a:buNone/>
              <a:defRPr sz="19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3765" y="365209"/>
            <a:ext cx="2628558" cy="5813184"/>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092" y="365209"/>
            <a:ext cx="7733293" cy="5813184"/>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0880"/>
          <a:stretch>
            <a:fillRect/>
          </a:stretch>
        </p:blipFill>
        <p:spPr>
          <a:xfrm>
            <a:off x="-5882" y="6315176"/>
            <a:ext cx="12190413" cy="54441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a:extLst>
              <a:ext uri="{28A0092B-C50C-407E-A947-70E740481C1C}">
                <a14:useLocalDpi xmlns:a14="http://schemas.microsoft.com/office/drawing/2010/main" val="0"/>
              </a:ext>
            </a:extLst>
          </a:blip>
          <a:srcRect t="89116"/>
          <a:stretch>
            <a:fillRect/>
          </a:stretch>
        </p:blipFill>
        <p:spPr>
          <a:xfrm>
            <a:off x="0" y="0"/>
            <a:ext cx="12191614" cy="739139"/>
          </a:xfrm>
          <a:prstGeom prst="rect">
            <a:avLst/>
          </a:prstGeom>
        </p:spPr>
      </p:pic>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80880"/>
          <a:stretch>
            <a:fillRect/>
          </a:stretch>
        </p:blipFill>
        <p:spPr>
          <a:xfrm>
            <a:off x="0" y="6315176"/>
            <a:ext cx="12191614" cy="544412"/>
          </a:xfrm>
          <a:prstGeom prst="rect">
            <a:avLst/>
          </a:prstGeom>
        </p:spPr>
      </p:pic>
      <p:grpSp>
        <p:nvGrpSpPr>
          <p:cNvPr id="9" name="组合 8"/>
          <p:cNvGrpSpPr/>
          <p:nvPr userDrawn="1"/>
        </p:nvGrpSpPr>
        <p:grpSpPr>
          <a:xfrm>
            <a:off x="694668" y="134576"/>
            <a:ext cx="465339" cy="469990"/>
            <a:chOff x="2099842" y="1975504"/>
            <a:chExt cx="823123" cy="831130"/>
          </a:xfrm>
          <a:solidFill>
            <a:schemeClr val="bg1"/>
          </a:solidFill>
        </p:grpSpPr>
        <p:sp>
          <p:nvSpPr>
            <p:cNvPr id="10" name="等腰三角形 9"/>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1"/>
          <p:cNvSpPr>
            <a:spLocks noGrp="1"/>
          </p:cNvSpPr>
          <p:nvPr>
            <p:ph type="title"/>
          </p:nvPr>
        </p:nvSpPr>
        <p:spPr>
          <a:xfrm>
            <a:off x="1231432" y="72394"/>
            <a:ext cx="10515266" cy="625596"/>
          </a:xfrm>
          <a:prstGeom prst="rect">
            <a:avLst/>
          </a:prstGeom>
        </p:spPr>
        <p:txBody>
          <a:bodyPr/>
          <a:lstStyle>
            <a:lvl1pPr>
              <a:defRPr>
                <a:solidFill>
                  <a:schemeClr val="bg1"/>
                </a:solidFill>
              </a:defRPr>
            </a:lvl1pPr>
          </a:lstStyle>
          <a:p>
            <a:r>
              <a:rPr lang="zh-CN" altLang="en-US" dirty="0" smtClean="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a:fillRect/>
          </a:stretch>
        </p:blipFill>
        <p:spPr>
          <a:xfrm>
            <a:off x="0" y="0"/>
            <a:ext cx="12190413" cy="739139"/>
          </a:xfrm>
          <a:prstGeom prst="rect">
            <a:avLst/>
          </a:prstGeom>
        </p:spPr>
      </p:pic>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a:fillRect/>
          </a:stretch>
        </p:blipFill>
        <p:spPr>
          <a:xfrm>
            <a:off x="0" y="6315176"/>
            <a:ext cx="12190413" cy="544412"/>
          </a:xfrm>
          <a:prstGeom prst="rect">
            <a:avLst/>
          </a:prstGeom>
        </p:spPr>
      </p:pic>
      <p:grpSp>
        <p:nvGrpSpPr>
          <p:cNvPr id="9" name="组合 8"/>
          <p:cNvGrpSpPr/>
          <p:nvPr userDrawn="1"/>
        </p:nvGrpSpPr>
        <p:grpSpPr>
          <a:xfrm>
            <a:off x="694599" y="134576"/>
            <a:ext cx="465294" cy="469990"/>
            <a:chOff x="2099842" y="1975504"/>
            <a:chExt cx="823123" cy="831130"/>
          </a:xfrm>
          <a:solidFill>
            <a:schemeClr val="bg1"/>
          </a:solidFill>
        </p:grpSpPr>
        <p:sp>
          <p:nvSpPr>
            <p:cNvPr id="10" name="等腰三角形 9"/>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等腰三角形 10"/>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等腰三角形 11"/>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标题 1"/>
          <p:cNvSpPr>
            <a:spLocks noGrp="1"/>
          </p:cNvSpPr>
          <p:nvPr>
            <p:ph type="title"/>
          </p:nvPr>
        </p:nvSpPr>
        <p:spPr>
          <a:xfrm>
            <a:off x="1231310" y="72394"/>
            <a:ext cx="10514231" cy="625596"/>
          </a:xfrm>
        </p:spPr>
        <p:txBody>
          <a:bodyPr/>
          <a:lstStyle>
            <a:lvl1pPr>
              <a:defRPr>
                <a:solidFill>
                  <a:schemeClr val="bg1"/>
                </a:solidFill>
              </a:defRPr>
            </a:lvl1pPr>
          </a:lstStyle>
          <a:p>
            <a:r>
              <a:rPr lang="zh-CN" altLang="en-US" dirty="0"/>
              <a:t>单击此处编辑母版标题样式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741" y="1710134"/>
            <a:ext cx="10514231" cy="2853398"/>
          </a:xfrm>
        </p:spPr>
        <p:txBody>
          <a:bodyPr anchor="b"/>
          <a:lstStyle>
            <a:lvl1pPr>
              <a:defRPr sz="71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741" y="4590527"/>
            <a:ext cx="10514231" cy="1500534"/>
          </a:xfrm>
        </p:spPr>
        <p:txBody>
          <a:bodyPr/>
          <a:lstStyle>
            <a:lvl1pPr marL="0" indent="0">
              <a:buNone/>
              <a:defRPr sz="2900">
                <a:solidFill>
                  <a:schemeClr val="tx1">
                    <a:tint val="75000"/>
                  </a:schemeClr>
                </a:solidFill>
              </a:defRPr>
            </a:lvl1pPr>
            <a:lvl2pPr marL="544195" indent="0">
              <a:buNone/>
              <a:defRPr sz="2400">
                <a:solidFill>
                  <a:schemeClr val="tx1">
                    <a:tint val="75000"/>
                  </a:schemeClr>
                </a:solidFill>
              </a:defRPr>
            </a:lvl2pPr>
            <a:lvl3pPr marL="1088390" indent="0">
              <a:buNone/>
              <a:defRPr sz="2100">
                <a:solidFill>
                  <a:schemeClr val="tx1">
                    <a:tint val="75000"/>
                  </a:schemeClr>
                </a:solidFill>
              </a:defRPr>
            </a:lvl3pPr>
            <a:lvl4pPr marL="1632585" indent="0">
              <a:buNone/>
              <a:defRPr sz="1900">
                <a:solidFill>
                  <a:schemeClr val="tx1">
                    <a:tint val="75000"/>
                  </a:schemeClr>
                </a:solidFill>
              </a:defRPr>
            </a:lvl4pPr>
            <a:lvl5pPr marL="2176780" indent="0">
              <a:buNone/>
              <a:defRPr sz="1900">
                <a:solidFill>
                  <a:schemeClr val="tx1">
                    <a:tint val="75000"/>
                  </a:schemeClr>
                </a:solidFill>
              </a:defRPr>
            </a:lvl5pPr>
            <a:lvl6pPr marL="2720975" indent="0">
              <a:buNone/>
              <a:defRPr sz="1900">
                <a:solidFill>
                  <a:schemeClr val="tx1">
                    <a:tint val="75000"/>
                  </a:schemeClr>
                </a:solidFill>
              </a:defRPr>
            </a:lvl6pPr>
            <a:lvl7pPr marL="3265805" indent="0">
              <a:buNone/>
              <a:defRPr sz="1900">
                <a:solidFill>
                  <a:schemeClr val="tx1">
                    <a:tint val="75000"/>
                  </a:schemeClr>
                </a:solidFill>
              </a:defRPr>
            </a:lvl7pPr>
            <a:lvl8pPr marL="3810000" indent="0">
              <a:buNone/>
              <a:defRPr sz="1900">
                <a:solidFill>
                  <a:schemeClr val="tx1">
                    <a:tint val="75000"/>
                  </a:schemeClr>
                </a:solidFill>
              </a:defRPr>
            </a:lvl8pPr>
            <a:lvl9pPr marL="4354195" indent="0">
              <a:buNone/>
              <a:defRPr sz="19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091" y="1826048"/>
            <a:ext cx="5180926" cy="4352346"/>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内容占位符 3"/>
          <p:cNvSpPr>
            <a:spLocks noGrp="1"/>
          </p:cNvSpPr>
          <p:nvPr>
            <p:ph sz="half" idx="2"/>
          </p:nvPr>
        </p:nvSpPr>
        <p:spPr>
          <a:xfrm>
            <a:off x="6171396" y="1826048"/>
            <a:ext cx="5180926" cy="4352346"/>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679" y="365211"/>
            <a:ext cx="10514231" cy="1325870"/>
          </a:xfrm>
        </p:spPr>
        <p:txBody>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9680" y="1681552"/>
            <a:ext cx="5157115" cy="824103"/>
          </a:xfrm>
        </p:spPr>
        <p:txBody>
          <a:bodyPr anchor="b"/>
          <a:lstStyle>
            <a:lvl1pPr marL="0" indent="0">
              <a:buNone/>
              <a:defRPr sz="2900" b="1"/>
            </a:lvl1pPr>
            <a:lvl2pPr marL="544195" indent="0">
              <a:buNone/>
              <a:defRPr sz="2400" b="1"/>
            </a:lvl2pPr>
            <a:lvl3pPr marL="1088390" indent="0">
              <a:buNone/>
              <a:defRPr sz="2100" b="1"/>
            </a:lvl3pPr>
            <a:lvl4pPr marL="1632585" indent="0">
              <a:buNone/>
              <a:defRPr sz="1900" b="1"/>
            </a:lvl4pPr>
            <a:lvl5pPr marL="2176780" indent="0">
              <a:buNone/>
              <a:defRPr sz="1900" b="1"/>
            </a:lvl5pPr>
            <a:lvl6pPr marL="2720975" indent="0">
              <a:buNone/>
              <a:defRPr sz="1900" b="1"/>
            </a:lvl6pPr>
            <a:lvl7pPr marL="3265805" indent="0">
              <a:buNone/>
              <a:defRPr sz="1900" b="1"/>
            </a:lvl7pPr>
            <a:lvl8pPr marL="3810000" indent="0">
              <a:buNone/>
              <a:defRPr sz="1900" b="1"/>
            </a:lvl8pPr>
            <a:lvl9pPr marL="4354195" indent="0">
              <a:buNone/>
              <a:defRPr sz="19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680" y="2505655"/>
            <a:ext cx="5157115"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1397" y="1681552"/>
            <a:ext cx="5182513" cy="824103"/>
          </a:xfrm>
        </p:spPr>
        <p:txBody>
          <a:bodyPr anchor="b"/>
          <a:lstStyle>
            <a:lvl1pPr marL="0" indent="0">
              <a:buNone/>
              <a:defRPr sz="2900" b="1"/>
            </a:lvl1pPr>
            <a:lvl2pPr marL="544195" indent="0">
              <a:buNone/>
              <a:defRPr sz="2400" b="1"/>
            </a:lvl2pPr>
            <a:lvl3pPr marL="1088390" indent="0">
              <a:buNone/>
              <a:defRPr sz="2100" b="1"/>
            </a:lvl3pPr>
            <a:lvl4pPr marL="1632585" indent="0">
              <a:buNone/>
              <a:defRPr sz="1900" b="1"/>
            </a:lvl4pPr>
            <a:lvl5pPr marL="2176780" indent="0">
              <a:buNone/>
              <a:defRPr sz="1900" b="1"/>
            </a:lvl5pPr>
            <a:lvl6pPr marL="2720975" indent="0">
              <a:buNone/>
              <a:defRPr sz="1900" b="1"/>
            </a:lvl6pPr>
            <a:lvl7pPr marL="3265805" indent="0">
              <a:buNone/>
              <a:defRPr sz="1900" b="1"/>
            </a:lvl7pPr>
            <a:lvl8pPr marL="3810000" indent="0">
              <a:buNone/>
              <a:defRPr sz="1900" b="1"/>
            </a:lvl8pPr>
            <a:lvl9pPr marL="4354195" indent="0">
              <a:buNone/>
              <a:defRPr sz="19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1397" y="2505655"/>
            <a:ext cx="5182513" cy="3685441"/>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BD3F7A2-AB4B-46DB-92F9-EC6C90760ED0}" type="slidenum">
              <a:rPr lang="zh-CN" altLang="en-US" smtClean="0"/>
            </a:fld>
            <a:endParaRPr lang="zh-CN" altLang="en-US"/>
          </a:p>
        </p:txBody>
      </p:sp>
      <p:pic>
        <p:nvPicPr>
          <p:cNvPr id="5" name="图片 4"/>
          <p:cNvPicPr>
            <a:picLocks noChangeAspect="1"/>
          </p:cNvPicPr>
          <p:nvPr userDrawn="1"/>
        </p:nvPicPr>
        <p:blipFill rotWithShape="1">
          <a:blip r:embed="rId2" cstate="print">
            <a:extLst>
              <a:ext uri="{28A0092B-C50C-407E-A947-70E740481C1C}">
                <a14:useLocalDpi xmlns:a14="http://schemas.microsoft.com/office/drawing/2010/main" val="0"/>
              </a:ext>
            </a:extLst>
          </a:blip>
          <a:srcRect t="89116"/>
          <a:stretch>
            <a:fillRect/>
          </a:stretch>
        </p:blipFill>
        <p:spPr>
          <a:xfrm>
            <a:off x="0" y="0"/>
            <a:ext cx="12190413" cy="739139"/>
          </a:xfrm>
          <a:prstGeom prst="rect">
            <a:avLst/>
          </a:prstGeom>
        </p:spPr>
      </p:pic>
      <p:pic>
        <p:nvPicPr>
          <p:cNvPr id="6" name="图片 5"/>
          <p:cNvPicPr>
            <a:picLocks noChangeAspect="1"/>
          </p:cNvPicPr>
          <p:nvPr userDrawn="1"/>
        </p:nvPicPr>
        <p:blipFill rotWithShape="1">
          <a:blip r:embed="rId2" cstate="print">
            <a:extLst>
              <a:ext uri="{28A0092B-C50C-407E-A947-70E740481C1C}">
                <a14:useLocalDpi xmlns:a14="http://schemas.microsoft.com/office/drawing/2010/main" val="0"/>
              </a:ext>
            </a:extLst>
          </a:blip>
          <a:srcRect t="80880"/>
          <a:stretch>
            <a:fillRect/>
          </a:stretch>
        </p:blipFill>
        <p:spPr>
          <a:xfrm>
            <a:off x="0" y="6315176"/>
            <a:ext cx="12190413" cy="544412"/>
          </a:xfrm>
          <a:prstGeom prst="rect">
            <a:avLst/>
          </a:prstGeom>
        </p:spPr>
      </p:pic>
      <p:grpSp>
        <p:nvGrpSpPr>
          <p:cNvPr id="7" name="组合 6"/>
          <p:cNvGrpSpPr/>
          <p:nvPr userDrawn="1"/>
        </p:nvGrpSpPr>
        <p:grpSpPr>
          <a:xfrm>
            <a:off x="694599" y="141307"/>
            <a:ext cx="465294" cy="469990"/>
            <a:chOff x="2099842" y="1975504"/>
            <a:chExt cx="823123" cy="831130"/>
          </a:xfrm>
          <a:solidFill>
            <a:schemeClr val="bg1"/>
          </a:solidFill>
        </p:grpSpPr>
        <p:sp>
          <p:nvSpPr>
            <p:cNvPr id="8" name="等腰三角形 7"/>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标题 1"/>
          <p:cNvSpPr>
            <a:spLocks noGrp="1"/>
          </p:cNvSpPr>
          <p:nvPr>
            <p:ph type="title"/>
          </p:nvPr>
        </p:nvSpPr>
        <p:spPr>
          <a:xfrm>
            <a:off x="1231310" y="147324"/>
            <a:ext cx="10514231" cy="625596"/>
          </a:xfrm>
        </p:spPr>
        <p:txBody>
          <a:bodyPr>
            <a:noAutofit/>
          </a:bodyPr>
          <a:lstStyle>
            <a:lvl1pPr>
              <a:defRPr sz="3600">
                <a:solidFill>
                  <a:schemeClr val="bg1"/>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12" name="内容占位符 2"/>
          <p:cNvSpPr>
            <a:spLocks noGrp="1"/>
          </p:cNvSpPr>
          <p:nvPr>
            <p:ph sz="half" idx="1"/>
          </p:nvPr>
        </p:nvSpPr>
        <p:spPr>
          <a:xfrm>
            <a:off x="638895" y="1086137"/>
            <a:ext cx="11106646" cy="4875092"/>
          </a:xfrm>
        </p:spPr>
        <p:txBody>
          <a:bodyPr/>
          <a:lstStyle>
            <a:lvl1pPr marL="272415" indent="-381635" eaLnBrk="1" fontAlgn="auto" latinLnBrk="0" hangingPunct="1">
              <a:lnSpc>
                <a:spcPct val="150000"/>
              </a:lnSpc>
              <a:spcBef>
                <a:spcPts val="0"/>
              </a:spcBef>
              <a:spcAft>
                <a:spcPts val="600"/>
              </a:spcAft>
              <a:buFont typeface="Wingdings" panose="05000000000000000000" pitchFamily="2" charset="2"/>
              <a:buChar char="l"/>
              <a:defRPr kumimoji="0" lang="en-US" altLang="zh-CN" sz="2800" b="0" i="0" u="none" strike="noStrike" kern="0" cap="none" spc="0" normalizeH="0" baseline="0" noProof="1" dirty="0">
                <a:solidFill>
                  <a:schemeClr val="tx1"/>
                </a:solidFill>
                <a:latin typeface="微软雅黑" panose="020B0503020204020204" pitchFamily="34" charset="-122"/>
                <a:ea typeface="微软雅黑" panose="020B0503020204020204" pitchFamily="34" charset="-122"/>
                <a:cs typeface="+mn-ea"/>
                <a:sym typeface="+mn-ea"/>
              </a:defRPr>
            </a:lvl1pPr>
            <a:lvl2pPr marL="853440" indent="-381635" eaLnBrk="1" fontAlgn="auto" latinLnBrk="0" hangingPunct="1">
              <a:lnSpc>
                <a:spcPct val="140000"/>
              </a:lnSpc>
              <a:spcBef>
                <a:spcPts val="0"/>
              </a:spcBef>
              <a:spcAft>
                <a:spcPts val="600"/>
              </a:spcAft>
              <a:buFont typeface="Wingdings" panose="05000000000000000000" pitchFamily="2" charset="2"/>
              <a:buChar char="Ø"/>
              <a:defRPr sz="2400">
                <a:solidFill>
                  <a:schemeClr val="tx1"/>
                </a:solidFill>
                <a:latin typeface="微软雅黑" panose="020B0503020204020204" pitchFamily="34" charset="-122"/>
                <a:ea typeface="微软雅黑" panose="020B0503020204020204" pitchFamily="34" charset="-122"/>
              </a:defRPr>
            </a:lvl2pPr>
            <a:lvl3pPr marL="1216660" indent="-237490" eaLnBrk="1" fontAlgn="auto" latinLnBrk="0" hangingPunct="1">
              <a:lnSpc>
                <a:spcPct val="150000"/>
              </a:lnSpc>
              <a:spcBef>
                <a:spcPts val="0"/>
              </a:spcBef>
              <a:defRPr sz="2200">
                <a:latin typeface="微软雅黑" panose="020B0503020204020204" pitchFamily="34" charset="-122"/>
                <a:ea typeface="微软雅黑" panose="020B0503020204020204" pitchFamily="34" charset="-122"/>
              </a:defRPr>
            </a:lvl3pPr>
            <a:lvl4pPr marL="1632585" indent="0">
              <a:lnSpc>
                <a:spcPct val="150000"/>
              </a:lnSpc>
              <a:buNone/>
              <a:defRPr>
                <a:latin typeface="微软雅黑" panose="020B0503020204020204" pitchFamily="34" charset="-122"/>
                <a:ea typeface="微软雅黑" panose="020B0503020204020204" pitchFamily="34" charset="-122"/>
              </a:defRPr>
            </a:lvl4pPr>
            <a:lvl5pPr>
              <a:lnSpc>
                <a:spcPct val="150000"/>
              </a:lnSpc>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endParaRPr lang="zh-CN" altLang="en-US" dirty="0"/>
          </a:p>
          <a:p>
            <a:pPr lvl="1"/>
            <a:r>
              <a:rPr lang="zh-CN" altLang="en-US" dirty="0"/>
              <a:t> 第二级</a:t>
            </a:r>
            <a:endParaRPr lang="zh-CN" altLang="en-US" dirty="0"/>
          </a:p>
          <a:p>
            <a:pPr lvl="2"/>
            <a:r>
              <a:rPr lang="zh-CN" altLang="en-US" dirty="0"/>
              <a:t>第三级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800"/>
            </a:lvl1pPr>
          </a:lstStyle>
          <a:p>
            <a:r>
              <a:rPr lang="zh-CN" altLang="en-US"/>
              <a:t>单击此处编辑母版标题样式</a:t>
            </a:r>
            <a:endParaRPr lang="zh-CN" altLang="en-US"/>
          </a:p>
        </p:txBody>
      </p:sp>
      <p:sp>
        <p:nvSpPr>
          <p:cNvPr id="3" name="内容占位符 2"/>
          <p:cNvSpPr>
            <a:spLocks noGrp="1"/>
          </p:cNvSpPr>
          <p:nvPr>
            <p:ph idx="1"/>
          </p:nvPr>
        </p:nvSpPr>
        <p:spPr>
          <a:xfrm>
            <a:off x="5182513" y="987655"/>
            <a:ext cx="6171397" cy="4874754"/>
          </a:xfrm>
        </p:spPr>
        <p:txBody>
          <a:bodyPr/>
          <a:lstStyle>
            <a:lvl1pPr>
              <a:defRPr sz="3800"/>
            </a:lvl1pPr>
            <a:lvl2pPr>
              <a:defRPr sz="3300"/>
            </a:lvl2pPr>
            <a:lvl3pPr>
              <a:defRPr sz="2900"/>
            </a:lvl3pPr>
            <a:lvl4pPr>
              <a:defRPr sz="2400"/>
            </a:lvl4pPr>
            <a:lvl5pPr>
              <a:defRPr sz="2400"/>
            </a:lvl5pPr>
            <a:lvl6pPr>
              <a:defRPr sz="2400"/>
            </a:lvl6pPr>
            <a:lvl7pPr>
              <a:defRPr sz="2400"/>
            </a:lvl7pPr>
            <a:lvl8pPr>
              <a:defRPr sz="2400"/>
            </a:lvl8pPr>
            <a:lvl9pPr>
              <a:defRPr sz="24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900"/>
            </a:lvl1pPr>
            <a:lvl2pPr marL="544195" indent="0">
              <a:buNone/>
              <a:defRPr sz="1700"/>
            </a:lvl2pPr>
            <a:lvl3pPr marL="1088390" indent="0">
              <a:buNone/>
              <a:defRPr sz="1400"/>
            </a:lvl3pPr>
            <a:lvl4pPr marL="1632585" indent="0">
              <a:buNone/>
              <a:defRPr sz="1200"/>
            </a:lvl4pPr>
            <a:lvl5pPr marL="2176780" indent="0">
              <a:buNone/>
              <a:defRPr sz="1200"/>
            </a:lvl5pPr>
            <a:lvl6pPr marL="2720975" indent="0">
              <a:buNone/>
              <a:defRPr sz="1200"/>
            </a:lvl6pPr>
            <a:lvl7pPr marL="3265805" indent="0">
              <a:buNone/>
              <a:defRPr sz="1200"/>
            </a:lvl7pPr>
            <a:lvl8pPr marL="3810000" indent="0">
              <a:buNone/>
              <a:defRPr sz="1200"/>
            </a:lvl8pPr>
            <a:lvl9pPr marL="435419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679" y="457306"/>
            <a:ext cx="3931725" cy="1600571"/>
          </a:xfrm>
        </p:spPr>
        <p:txBody>
          <a:bodyPr anchor="b"/>
          <a:lstStyle>
            <a:lvl1pPr>
              <a:defRPr sz="38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2513" y="987655"/>
            <a:ext cx="6171397" cy="4874754"/>
          </a:xfrm>
        </p:spPr>
        <p:txBody>
          <a:bodyPr/>
          <a:lstStyle>
            <a:lvl1pPr marL="0" indent="0">
              <a:buNone/>
              <a:defRPr sz="3800"/>
            </a:lvl1pPr>
            <a:lvl2pPr marL="544195" indent="0">
              <a:buNone/>
              <a:defRPr sz="3300"/>
            </a:lvl2pPr>
            <a:lvl3pPr marL="1088390" indent="0">
              <a:buNone/>
              <a:defRPr sz="2900"/>
            </a:lvl3pPr>
            <a:lvl4pPr marL="1632585" indent="0">
              <a:buNone/>
              <a:defRPr sz="2400"/>
            </a:lvl4pPr>
            <a:lvl5pPr marL="2176780" indent="0">
              <a:buNone/>
              <a:defRPr sz="2400"/>
            </a:lvl5pPr>
            <a:lvl6pPr marL="2720975" indent="0">
              <a:buNone/>
              <a:defRPr sz="2400"/>
            </a:lvl6pPr>
            <a:lvl7pPr marL="3265805" indent="0">
              <a:buNone/>
              <a:defRPr sz="2400"/>
            </a:lvl7pPr>
            <a:lvl8pPr marL="3810000" indent="0">
              <a:buNone/>
              <a:defRPr sz="2400"/>
            </a:lvl8pPr>
            <a:lvl9pPr marL="4354195" indent="0">
              <a:buNone/>
              <a:defRPr sz="2400"/>
            </a:lvl9pPr>
          </a:lstStyle>
          <a:p>
            <a:endParaRPr lang="zh-CN" altLang="en-US"/>
          </a:p>
        </p:txBody>
      </p:sp>
      <p:sp>
        <p:nvSpPr>
          <p:cNvPr id="4" name="文本占位符 3"/>
          <p:cNvSpPr>
            <a:spLocks noGrp="1"/>
          </p:cNvSpPr>
          <p:nvPr>
            <p:ph type="body" sz="half" idx="2"/>
          </p:nvPr>
        </p:nvSpPr>
        <p:spPr>
          <a:xfrm>
            <a:off x="839679" y="2057876"/>
            <a:ext cx="3931725" cy="3812471"/>
          </a:xfrm>
        </p:spPr>
        <p:txBody>
          <a:bodyPr/>
          <a:lstStyle>
            <a:lvl1pPr marL="0" indent="0">
              <a:buNone/>
              <a:defRPr sz="1900"/>
            </a:lvl1pPr>
            <a:lvl2pPr marL="544195" indent="0">
              <a:buNone/>
              <a:defRPr sz="1700"/>
            </a:lvl2pPr>
            <a:lvl3pPr marL="1088390" indent="0">
              <a:buNone/>
              <a:defRPr sz="1400"/>
            </a:lvl3pPr>
            <a:lvl4pPr marL="1632585" indent="0">
              <a:buNone/>
              <a:defRPr sz="1200"/>
            </a:lvl4pPr>
            <a:lvl5pPr marL="2176780" indent="0">
              <a:buNone/>
              <a:defRPr sz="1200"/>
            </a:lvl5pPr>
            <a:lvl6pPr marL="2720975" indent="0">
              <a:buNone/>
              <a:defRPr sz="1200"/>
            </a:lvl6pPr>
            <a:lvl7pPr marL="3265805" indent="0">
              <a:buNone/>
              <a:defRPr sz="1200"/>
            </a:lvl7pPr>
            <a:lvl8pPr marL="3810000" indent="0">
              <a:buNone/>
              <a:defRPr sz="1200"/>
            </a:lvl8pPr>
            <a:lvl9pPr marL="4354195" indent="0">
              <a:buNone/>
              <a:defRPr sz="12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C87C0710-1941-4207-AFC4-70422DBD405E}"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BD3F7A2-AB4B-46DB-92F9-EC6C90760ED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091" y="365211"/>
            <a:ext cx="10514231" cy="1325870"/>
          </a:xfrm>
          <a:prstGeom prst="rect">
            <a:avLst/>
          </a:prstGeom>
        </p:spPr>
        <p:txBody>
          <a:bodyPr vert="horz" lIns="108850" tIns="54425" rIns="108850" bIns="54425"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091" y="1826048"/>
            <a:ext cx="10514231" cy="4352346"/>
          </a:xfrm>
          <a:prstGeom prst="rect">
            <a:avLst/>
          </a:prstGeom>
        </p:spPr>
        <p:txBody>
          <a:bodyPr vert="horz" lIns="108850" tIns="54425" rIns="108850" bIns="54425"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091" y="6357823"/>
            <a:ext cx="2742843" cy="365210"/>
          </a:xfrm>
          <a:prstGeom prst="rect">
            <a:avLst/>
          </a:prstGeom>
        </p:spPr>
        <p:txBody>
          <a:bodyPr vert="horz" lIns="108850" tIns="54425" rIns="108850" bIns="54425" rtlCol="0" anchor="ctr"/>
          <a:lstStyle>
            <a:lvl1pPr algn="l">
              <a:defRPr sz="1400">
                <a:solidFill>
                  <a:schemeClr val="tx1">
                    <a:tint val="75000"/>
                  </a:schemeClr>
                </a:solidFill>
              </a:defRPr>
            </a:lvl1pPr>
          </a:lstStyle>
          <a:p>
            <a:fld id="{C87C0710-1941-4207-AFC4-70422DBD405E}" type="datetimeFigureOut">
              <a:rPr lang="zh-CN" altLang="en-US" smtClean="0"/>
            </a:fld>
            <a:endParaRPr lang="zh-CN" altLang="en-US"/>
          </a:p>
        </p:txBody>
      </p:sp>
      <p:sp>
        <p:nvSpPr>
          <p:cNvPr id="5" name="页脚占位符 4"/>
          <p:cNvSpPr>
            <a:spLocks noGrp="1"/>
          </p:cNvSpPr>
          <p:nvPr>
            <p:ph type="ftr" sz="quarter" idx="3"/>
          </p:nvPr>
        </p:nvSpPr>
        <p:spPr>
          <a:xfrm>
            <a:off x="4038075" y="6357823"/>
            <a:ext cx="4114264" cy="365210"/>
          </a:xfrm>
          <a:prstGeom prst="rect">
            <a:avLst/>
          </a:prstGeom>
        </p:spPr>
        <p:txBody>
          <a:bodyPr vert="horz" lIns="108850" tIns="54425" rIns="108850" bIns="54425" rtlCol="0" anchor="ctr"/>
          <a:lstStyle>
            <a:lvl1pPr algn="ctr">
              <a:defRPr sz="14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09479" y="6357823"/>
            <a:ext cx="2742843" cy="365210"/>
          </a:xfrm>
          <a:prstGeom prst="rect">
            <a:avLst/>
          </a:prstGeom>
        </p:spPr>
        <p:txBody>
          <a:bodyPr vert="horz" lIns="108850" tIns="54425" rIns="108850" bIns="54425" rtlCol="0" anchor="ctr"/>
          <a:lstStyle>
            <a:lvl1pPr algn="r">
              <a:defRPr sz="1400">
                <a:solidFill>
                  <a:schemeClr val="tx1">
                    <a:tint val="75000"/>
                  </a:schemeClr>
                </a:solidFill>
              </a:defRPr>
            </a:lvl1pPr>
          </a:lstStyle>
          <a:p>
            <a:fld id="{5BD3F7A2-AB4B-46DB-92F9-EC6C90760ED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mc:AlternateContent xmlns:mc="http://schemas.openxmlformats.org/markup-compatibility/2006">
    <mc:Choice xmlns:p14="http://schemas.microsoft.com/office/powerpoint/2010/main" Requires="p14">
      <p:transition spd="slow" p14:dur="1600"/>
    </mc:Choice>
    <mc:Fallback>
      <p:transition spd="slow"/>
    </mc:Fallback>
  </mc:AlternateContent>
  <p:txStyles>
    <p:titleStyle>
      <a:lvl1pPr algn="l" defTabSz="1088390" rtl="0" eaLnBrk="1" latinLnBrk="0" hangingPunct="1">
        <a:lnSpc>
          <a:spcPct val="90000"/>
        </a:lnSpc>
        <a:spcBef>
          <a:spcPct val="0"/>
        </a:spcBef>
        <a:buNone/>
        <a:defRPr sz="5200" kern="1200">
          <a:solidFill>
            <a:schemeClr val="tx1"/>
          </a:solidFill>
          <a:latin typeface="+mj-lt"/>
          <a:ea typeface="+mj-ea"/>
          <a:cs typeface="+mj-cs"/>
        </a:defRPr>
      </a:lvl1pPr>
    </p:titleStyle>
    <p:bodyStyle>
      <a:lvl1pPr marL="272415" indent="-272415" algn="l" defTabSz="1088390" rtl="0" eaLnBrk="1" latinLnBrk="0" hangingPunct="1">
        <a:lnSpc>
          <a:spcPct val="90000"/>
        </a:lnSpc>
        <a:spcBef>
          <a:spcPts val="1190"/>
        </a:spcBef>
        <a:buFont typeface="Arial" panose="020B0604020202020204" pitchFamily="34" charset="0"/>
        <a:buChar char="•"/>
        <a:defRPr sz="3300" kern="1200">
          <a:solidFill>
            <a:schemeClr val="tx1"/>
          </a:solidFill>
          <a:latin typeface="+mn-lt"/>
          <a:ea typeface="+mn-ea"/>
          <a:cs typeface="+mn-cs"/>
        </a:defRPr>
      </a:lvl1pPr>
      <a:lvl2pPr marL="816610" indent="-272415" algn="l" defTabSz="1088390" rtl="0" eaLnBrk="1" latinLnBrk="0" hangingPunct="1">
        <a:lnSpc>
          <a:spcPct val="90000"/>
        </a:lnSpc>
        <a:spcBef>
          <a:spcPts val="595"/>
        </a:spcBef>
        <a:buFont typeface="Arial" panose="020B0604020202020204" pitchFamily="34" charset="0"/>
        <a:buChar char="•"/>
        <a:defRPr sz="2900" kern="1200">
          <a:solidFill>
            <a:schemeClr val="tx1"/>
          </a:solidFill>
          <a:latin typeface="+mn-lt"/>
          <a:ea typeface="+mn-ea"/>
          <a:cs typeface="+mn-cs"/>
        </a:defRPr>
      </a:lvl2pPr>
      <a:lvl3pPr marL="1360805" indent="-272415" algn="l" defTabSz="1088390" rtl="0" eaLnBrk="1" latinLnBrk="0" hangingPunct="1">
        <a:lnSpc>
          <a:spcPct val="90000"/>
        </a:lnSpc>
        <a:spcBef>
          <a:spcPts val="595"/>
        </a:spcBef>
        <a:buFont typeface="Arial" panose="020B0604020202020204" pitchFamily="34" charset="0"/>
        <a:buChar char="•"/>
        <a:defRPr sz="2400" kern="1200">
          <a:solidFill>
            <a:schemeClr val="tx1"/>
          </a:solidFill>
          <a:latin typeface="+mn-lt"/>
          <a:ea typeface="+mn-ea"/>
          <a:cs typeface="+mn-cs"/>
        </a:defRPr>
      </a:lvl3pPr>
      <a:lvl4pPr marL="190500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4pPr>
      <a:lvl5pPr marL="244919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5pPr>
      <a:lvl6pPr marL="299339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6pPr>
      <a:lvl7pPr marL="353758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7pPr>
      <a:lvl8pPr marL="4081780"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8pPr>
      <a:lvl9pPr marL="4625975" indent="-272415" algn="l" defTabSz="1088390" rtl="0" eaLnBrk="1" latinLnBrk="0" hangingPunct="1">
        <a:lnSpc>
          <a:spcPct val="90000"/>
        </a:lnSpc>
        <a:spcBef>
          <a:spcPts val="595"/>
        </a:spcBef>
        <a:buFont typeface="Arial" panose="020B0604020202020204" pitchFamily="34" charset="0"/>
        <a:buChar char="•"/>
        <a:defRPr sz="2100" kern="1200">
          <a:solidFill>
            <a:schemeClr val="tx1"/>
          </a:solidFill>
          <a:latin typeface="+mn-lt"/>
          <a:ea typeface="+mn-ea"/>
          <a:cs typeface="+mn-cs"/>
        </a:defRPr>
      </a:lvl9pPr>
    </p:bodyStyle>
    <p:otherStyle>
      <a:defPPr>
        <a:defRPr lang="zh-CN"/>
      </a:defPPr>
      <a:lvl1pPr marL="0" algn="l" defTabSz="1088390" rtl="0" eaLnBrk="1" latinLnBrk="0" hangingPunct="1">
        <a:defRPr sz="2100" kern="1200">
          <a:solidFill>
            <a:schemeClr val="tx1"/>
          </a:solidFill>
          <a:latin typeface="+mn-lt"/>
          <a:ea typeface="+mn-ea"/>
          <a:cs typeface="+mn-cs"/>
        </a:defRPr>
      </a:lvl1pPr>
      <a:lvl2pPr marL="544195" algn="l" defTabSz="1088390" rtl="0" eaLnBrk="1" latinLnBrk="0" hangingPunct="1">
        <a:defRPr sz="2100" kern="1200">
          <a:solidFill>
            <a:schemeClr val="tx1"/>
          </a:solidFill>
          <a:latin typeface="+mn-lt"/>
          <a:ea typeface="+mn-ea"/>
          <a:cs typeface="+mn-cs"/>
        </a:defRPr>
      </a:lvl2pPr>
      <a:lvl3pPr marL="1088390" algn="l" defTabSz="1088390" rtl="0" eaLnBrk="1" latinLnBrk="0" hangingPunct="1">
        <a:defRPr sz="2100" kern="1200">
          <a:solidFill>
            <a:schemeClr val="tx1"/>
          </a:solidFill>
          <a:latin typeface="+mn-lt"/>
          <a:ea typeface="+mn-ea"/>
          <a:cs typeface="+mn-cs"/>
        </a:defRPr>
      </a:lvl3pPr>
      <a:lvl4pPr marL="1632585" algn="l" defTabSz="1088390" rtl="0" eaLnBrk="1" latinLnBrk="0" hangingPunct="1">
        <a:defRPr sz="2100" kern="1200">
          <a:solidFill>
            <a:schemeClr val="tx1"/>
          </a:solidFill>
          <a:latin typeface="+mn-lt"/>
          <a:ea typeface="+mn-ea"/>
          <a:cs typeface="+mn-cs"/>
        </a:defRPr>
      </a:lvl4pPr>
      <a:lvl5pPr marL="2176780" algn="l" defTabSz="1088390" rtl="0" eaLnBrk="1" latinLnBrk="0" hangingPunct="1">
        <a:defRPr sz="2100" kern="1200">
          <a:solidFill>
            <a:schemeClr val="tx1"/>
          </a:solidFill>
          <a:latin typeface="+mn-lt"/>
          <a:ea typeface="+mn-ea"/>
          <a:cs typeface="+mn-cs"/>
        </a:defRPr>
      </a:lvl5pPr>
      <a:lvl6pPr marL="2720975" algn="l" defTabSz="1088390" rtl="0" eaLnBrk="1" latinLnBrk="0" hangingPunct="1">
        <a:defRPr sz="2100" kern="1200">
          <a:solidFill>
            <a:schemeClr val="tx1"/>
          </a:solidFill>
          <a:latin typeface="+mn-lt"/>
          <a:ea typeface="+mn-ea"/>
          <a:cs typeface="+mn-cs"/>
        </a:defRPr>
      </a:lvl6pPr>
      <a:lvl7pPr marL="3265805" algn="l" defTabSz="1088390" rtl="0" eaLnBrk="1" latinLnBrk="0" hangingPunct="1">
        <a:defRPr sz="2100" kern="1200">
          <a:solidFill>
            <a:schemeClr val="tx1"/>
          </a:solidFill>
          <a:latin typeface="+mn-lt"/>
          <a:ea typeface="+mn-ea"/>
          <a:cs typeface="+mn-cs"/>
        </a:defRPr>
      </a:lvl7pPr>
      <a:lvl8pPr marL="3810000" algn="l" defTabSz="1088390" rtl="0" eaLnBrk="1" latinLnBrk="0" hangingPunct="1">
        <a:defRPr sz="2100" kern="1200">
          <a:solidFill>
            <a:schemeClr val="tx1"/>
          </a:solidFill>
          <a:latin typeface="+mn-lt"/>
          <a:ea typeface="+mn-ea"/>
          <a:cs typeface="+mn-cs"/>
        </a:defRPr>
      </a:lvl8pPr>
      <a:lvl9pPr marL="4354195" algn="l" defTabSz="1088390" rtl="0" eaLnBrk="1" latinLnBrk="0" hangingPunct="1">
        <a:defRPr sz="21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7.png"/><Relationship Id="rId7" Type="http://schemas.openxmlformats.org/officeDocument/2006/relationships/image" Target="../media/image26.png"/><Relationship Id="rId6" Type="http://schemas.openxmlformats.org/officeDocument/2006/relationships/image" Target="../media/image25.png"/><Relationship Id="rId5" Type="http://schemas.openxmlformats.org/officeDocument/2006/relationships/image" Target="../media/image24.jpe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http://tech.sina.com.cn/it/2015-01-14/doc-iavxeafr9972646.shtml" TargetMode="External"/><Relationship Id="rId1" Type="http://schemas.openxmlformats.org/officeDocument/2006/relationships/hyperlink" Target="http://www.baidu.com/"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3" Type="http://schemas.openxmlformats.org/officeDocument/2006/relationships/slideLayout" Target="../slideLayouts/slideLayout7.xml"/><Relationship Id="rId12" Type="http://schemas.openxmlformats.org/officeDocument/2006/relationships/image" Target="../media/image13.jpeg"/><Relationship Id="rId11" Type="http://schemas.openxmlformats.org/officeDocument/2006/relationships/image" Target="../media/image12.png"/><Relationship Id="rId10" Type="http://schemas.openxmlformats.org/officeDocument/2006/relationships/image" Target="../media/image11.jpeg"/><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35.png"/><Relationship Id="rId3" Type="http://schemas.openxmlformats.org/officeDocument/2006/relationships/image" Target="../media/image34.jpeg"/><Relationship Id="rId2" Type="http://schemas.openxmlformats.org/officeDocument/2006/relationships/slide" Target="slide46.xml"/><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 Target="slide26.xml"/></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 Target="sl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png"/></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4.jpe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hyperlink" Target="https://pan.baidu.com/" TargetMode="External"/><Relationship Id="rId3" Type="http://schemas.openxmlformats.org/officeDocument/2006/relationships/hyperlink" Target="https://segmentfault.com/" TargetMode="External"/><Relationship Id="rId2" Type="http://schemas.openxmlformats.org/officeDocument/2006/relationships/hyperlink" Target="https://ke.qq.com/" TargetMode="External"/><Relationship Id="rId1" Type="http://schemas.openxmlformats.org/officeDocument/2006/relationships/hyperlink" Target="http://www.edu2act.cn/" TargetMode="Externa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chart" Target="../charts/char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9.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49"/>
            <a:ext cx="12158986" cy="6856571"/>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08153" y="-6701584"/>
            <a:ext cx="10288031" cy="12991298"/>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22"/>
          <p:cNvSpPr txBox="1"/>
          <p:nvPr/>
        </p:nvSpPr>
        <p:spPr>
          <a:xfrm>
            <a:off x="3362259" y="2502728"/>
            <a:ext cx="5026248" cy="1106805"/>
          </a:xfrm>
          <a:prstGeom prst="rect">
            <a:avLst/>
          </a:prstGeom>
          <a:noFill/>
        </p:spPr>
        <p:txBody>
          <a:bodyPr wrap="square" rtlCol="0">
            <a:spAutoFit/>
          </a:bodyPr>
          <a:lstStyle/>
          <a:p>
            <a:pPr algn="ctr"/>
            <a:r>
              <a:rPr lang="en-US" altLang="zh-CN" sz="6600" b="1" dirty="0" smtClean="0">
                <a:solidFill>
                  <a:srgbClr val="595E64"/>
                </a:solidFill>
                <a:latin typeface="微软雅黑" panose="020B0503020204020204" pitchFamily="34" charset="-122"/>
                <a:ea typeface="微软雅黑" panose="020B0503020204020204" pitchFamily="34" charset="-122"/>
              </a:rPr>
              <a:t>Web</a:t>
            </a:r>
            <a:r>
              <a:rPr lang="zh-CN" altLang="en-US" sz="5400" b="1" dirty="0" smtClean="0">
                <a:solidFill>
                  <a:srgbClr val="595E64"/>
                </a:solidFill>
                <a:latin typeface="微软雅黑" panose="020B0503020204020204" pitchFamily="34" charset="-122"/>
                <a:ea typeface="微软雅黑" panose="020B0503020204020204" pitchFamily="34" charset="-122"/>
              </a:rPr>
              <a:t>开发一</a:t>
            </a:r>
            <a:endParaRPr lang="zh-CN" altLang="en-US" sz="5400" b="1"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9813541" flipH="1">
            <a:off x="4220296" y="1495310"/>
            <a:ext cx="332574" cy="38600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4850" y="2606212"/>
            <a:ext cx="1291321" cy="1238627"/>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2808" y="4267777"/>
            <a:ext cx="332574" cy="38600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07" y="3244254"/>
            <a:ext cx="1764297" cy="134528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0906" y="521995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191" y="5563215"/>
            <a:ext cx="332574" cy="3860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721" y="6014181"/>
            <a:ext cx="500911" cy="608838"/>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79703" y="519346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2932" y="5952599"/>
            <a:ext cx="749779" cy="517417"/>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69614" y="6281123"/>
            <a:ext cx="332574" cy="386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3904" y="6291860"/>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628" y="2546541"/>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5621" y="2835054"/>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896" y="5451054"/>
            <a:ext cx="702799" cy="7548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171"/>
            <a:ext cx="12159620" cy="6856928"/>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08216" y="-6702112"/>
            <a:ext cx="10288567" cy="12991975"/>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22"/>
          <p:cNvSpPr txBox="1"/>
          <p:nvPr/>
        </p:nvSpPr>
        <p:spPr>
          <a:xfrm>
            <a:off x="4295729" y="2215943"/>
            <a:ext cx="4093440" cy="922020"/>
          </a:xfrm>
          <a:prstGeom prst="rect">
            <a:avLst/>
          </a:prstGeom>
          <a:noFill/>
        </p:spPr>
        <p:txBody>
          <a:bodyPr wrap="square" rtlCol="0">
            <a:spAutoFit/>
          </a:bodyPr>
          <a:lstStyle/>
          <a:p>
            <a:pPr algn="ctr"/>
            <a:r>
              <a:rPr lang="en-US" altLang="zh-CN" sz="5400" b="1" dirty="0" smtClean="0">
                <a:solidFill>
                  <a:srgbClr val="595E64"/>
                </a:solidFill>
                <a:latin typeface="微软雅黑" panose="020B0503020204020204" pitchFamily="34" charset="-122"/>
                <a:ea typeface="微软雅黑" panose="020B0503020204020204" pitchFamily="34" charset="-122"/>
              </a:rPr>
              <a:t>Web</a:t>
            </a:r>
            <a:r>
              <a:rPr lang="zh-CN" altLang="en-US" sz="5400" b="1" dirty="0" smtClean="0">
                <a:solidFill>
                  <a:srgbClr val="595E64"/>
                </a:solidFill>
                <a:latin typeface="微软雅黑" panose="020B0503020204020204" pitchFamily="34" charset="-122"/>
                <a:ea typeface="微软雅黑" panose="020B0503020204020204" pitchFamily="34" charset="-122"/>
              </a:rPr>
              <a:t>开发一</a:t>
            </a:r>
            <a:endParaRPr lang="zh-CN" altLang="en-US" sz="5400" b="1" dirty="0">
              <a:solidFill>
                <a:srgbClr val="595E64"/>
              </a:solidFill>
              <a:latin typeface="微软雅黑" panose="020B0503020204020204" pitchFamily="34" charset="-122"/>
              <a:ea typeface="微软雅黑" panose="020B0503020204020204" pitchFamily="34" charset="-122"/>
            </a:endParaRPr>
          </a:p>
        </p:txBody>
      </p:sp>
      <p:sp>
        <p:nvSpPr>
          <p:cNvPr id="9" name="文本框 24"/>
          <p:cNvSpPr txBox="1"/>
          <p:nvPr/>
        </p:nvSpPr>
        <p:spPr>
          <a:xfrm>
            <a:off x="4010880" y="3425157"/>
            <a:ext cx="4663136" cy="583565"/>
          </a:xfrm>
          <a:prstGeom prst="rect">
            <a:avLst/>
          </a:prstGeom>
          <a:noFill/>
        </p:spPr>
        <p:txBody>
          <a:bodyPr wrap="square" rtlCol="0">
            <a:spAutoFit/>
          </a:bodyPr>
          <a:lstStyle/>
          <a:p>
            <a:pPr algn="ctr"/>
            <a:r>
              <a:rPr lang="zh-CN" altLang="en-US" sz="3200" dirty="0" smtClean="0">
                <a:solidFill>
                  <a:srgbClr val="595E64"/>
                </a:solidFill>
                <a:latin typeface="微软雅黑" panose="020B0503020204020204" pitchFamily="34" charset="-122"/>
                <a:ea typeface="微软雅黑" panose="020B0503020204020204" pitchFamily="34" charset="-122"/>
              </a:rPr>
              <a:t>第一章 </a:t>
            </a:r>
            <a:r>
              <a:rPr lang="en-US" altLang="zh-CN" sz="3200" dirty="0" smtClean="0">
                <a:solidFill>
                  <a:srgbClr val="595E64"/>
                </a:solidFill>
                <a:latin typeface="微软雅黑" panose="020B0503020204020204" pitchFamily="34" charset="-122"/>
                <a:ea typeface="微软雅黑" panose="020B0503020204020204" pitchFamily="34" charset="-122"/>
              </a:rPr>
              <a:t>Web</a:t>
            </a:r>
            <a:r>
              <a:rPr lang="zh-CN" altLang="en-US" sz="3200" dirty="0" smtClean="0">
                <a:solidFill>
                  <a:srgbClr val="595E64"/>
                </a:solidFill>
                <a:latin typeface="微软雅黑" panose="020B0503020204020204" pitchFamily="34" charset="-122"/>
                <a:ea typeface="微软雅黑" panose="020B0503020204020204" pitchFamily="34" charset="-122"/>
              </a:rPr>
              <a:t>开发基础</a:t>
            </a:r>
            <a:endParaRPr lang="zh-CN" altLang="en-US" sz="32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19813541" flipH="1">
            <a:off x="4220515" y="1495209"/>
            <a:ext cx="332591" cy="38602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5390" y="2606169"/>
            <a:ext cx="1291388" cy="1238691"/>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3102" y="4267821"/>
            <a:ext cx="332591" cy="38602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50" y="3244244"/>
            <a:ext cx="1764389" cy="134535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1123" y="5220045"/>
            <a:ext cx="443455" cy="28951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312" y="5563327"/>
            <a:ext cx="332591" cy="38602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865" y="6014316"/>
            <a:ext cx="500937" cy="608870"/>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80196" y="5193554"/>
            <a:ext cx="443455" cy="28951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3480" y="5952731"/>
            <a:ext cx="749818" cy="517444"/>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70070" y="6281271"/>
            <a:ext cx="332591" cy="38602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4099" y="6292009"/>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757" y="2546495"/>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6020" y="2835023"/>
            <a:ext cx="443455" cy="28951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981" y="5451159"/>
            <a:ext cx="702835" cy="75489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spd="slow"/>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4001" y="-55970"/>
            <a:ext cx="2708249" cy="6914070"/>
            <a:chOff x="2288" y="0"/>
            <a:chExt cx="4266" cy="10800"/>
          </a:xfrm>
        </p:grpSpPr>
        <p:sp>
          <p:nvSpPr>
            <p:cNvPr id="5" name="矩形 4"/>
            <p:cNvSpPr/>
            <p:nvPr/>
          </p:nvSpPr>
          <p:spPr>
            <a:xfrm>
              <a:off x="2288" y="0"/>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557" y="2413"/>
              <a:ext cx="1884"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a:t>
              </a:r>
              <a:r>
                <a:rPr lang="zh-CN" altLang="en-US" sz="4800" b="1" dirty="0" smtClean="0">
                  <a:solidFill>
                    <a:schemeClr val="bg1"/>
                  </a:solidFill>
                  <a:latin typeface="微软雅黑" panose="020B0503020204020204" pitchFamily="34" charset="-122"/>
                  <a:ea typeface="微软雅黑" panose="020B0503020204020204" pitchFamily="34" charset="-122"/>
                </a:rPr>
                <a:t>讲目标</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sp>
        <p:nvSpPr>
          <p:cNvPr id="11" name="等腰三角形 10"/>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8"/>
          <p:cNvSpPr txBox="1"/>
          <p:nvPr/>
        </p:nvSpPr>
        <p:spPr>
          <a:xfrm>
            <a:off x="4652010" y="1086485"/>
            <a:ext cx="4381500"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理解 </a:t>
            </a:r>
            <a:r>
              <a:rPr lang="en-US" altLang="zh-CN" sz="2800" dirty="0">
                <a:solidFill>
                  <a:srgbClr val="595E64"/>
                </a:solidFill>
                <a:latin typeface="微软雅黑" panose="020B0503020204020204" pitchFamily="34" charset="-122"/>
                <a:ea typeface="微软雅黑" panose="020B0503020204020204" pitchFamily="34" charset="-122"/>
              </a:rPr>
              <a:t>W</a:t>
            </a:r>
            <a:r>
              <a:rPr lang="en-US" altLang="zh-CN" sz="2800" dirty="0" smtClean="0">
                <a:solidFill>
                  <a:srgbClr val="595E64"/>
                </a:solidFill>
                <a:latin typeface="微软雅黑" panose="020B0503020204020204" pitchFamily="34" charset="-122"/>
                <a:ea typeface="微软雅黑" panose="020B0503020204020204" pitchFamily="34" charset="-122"/>
              </a:rPr>
              <a:t>eb </a:t>
            </a:r>
            <a:r>
              <a:rPr lang="zh-CN" altLang="en-US" sz="2800" dirty="0" smtClean="0">
                <a:solidFill>
                  <a:srgbClr val="595E64"/>
                </a:solidFill>
                <a:latin typeface="微软雅黑" panose="020B0503020204020204" pitchFamily="34" charset="-122"/>
                <a:ea typeface="微软雅黑" panose="020B0503020204020204" pitchFamily="34" charset="-122"/>
              </a:rPr>
              <a:t>开发相关概念</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3" name="文本框 19"/>
          <p:cNvSpPr txBox="1"/>
          <p:nvPr/>
        </p:nvSpPr>
        <p:spPr>
          <a:xfrm>
            <a:off x="4651718" y="2474257"/>
            <a:ext cx="3747088"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了解 </a:t>
            </a:r>
            <a:r>
              <a:rPr lang="en-US" altLang="zh-CN" sz="2800" dirty="0" smtClean="0">
                <a:solidFill>
                  <a:srgbClr val="595E64"/>
                </a:solidFill>
                <a:latin typeface="微软雅黑" panose="020B0503020204020204" pitchFamily="34" charset="-122"/>
                <a:ea typeface="微软雅黑" panose="020B0503020204020204" pitchFamily="34" charset="-122"/>
              </a:rPr>
              <a:t>Web </a:t>
            </a:r>
            <a:r>
              <a:rPr lang="zh-CN" altLang="en-US" sz="2800" dirty="0" smtClean="0">
                <a:solidFill>
                  <a:srgbClr val="595E64"/>
                </a:solidFill>
                <a:latin typeface="微软雅黑" panose="020B0503020204020204" pitchFamily="34" charset="-122"/>
                <a:ea typeface="微软雅黑" panose="020B0503020204020204" pitchFamily="34" charset="-122"/>
              </a:rPr>
              <a:t>领域</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64912" y="2566310"/>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20"/>
          <p:cNvSpPr txBox="1"/>
          <p:nvPr/>
        </p:nvSpPr>
        <p:spPr>
          <a:xfrm>
            <a:off x="4652010" y="3862070"/>
            <a:ext cx="4811395"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理解 </a:t>
            </a:r>
            <a:r>
              <a:rPr lang="en-US" altLang="zh-CN" sz="2800" dirty="0">
                <a:solidFill>
                  <a:srgbClr val="595E64"/>
                </a:solidFill>
                <a:latin typeface="微软雅黑" panose="020B0503020204020204" pitchFamily="34" charset="-122"/>
                <a:ea typeface="微软雅黑" panose="020B0503020204020204" pitchFamily="34" charset="-122"/>
              </a:rPr>
              <a:t>B/S </a:t>
            </a:r>
            <a:r>
              <a:rPr lang="zh-CN" altLang="en-US" sz="2800" dirty="0" smtClean="0">
                <a:solidFill>
                  <a:srgbClr val="595E64"/>
                </a:solidFill>
                <a:latin typeface="微软雅黑" panose="020B0503020204020204" pitchFamily="34" charset="-122"/>
                <a:ea typeface="微软雅黑" panose="020B0503020204020204" pitchFamily="34" charset="-122"/>
              </a:rPr>
              <a:t>软件开发</a:t>
            </a:r>
            <a:r>
              <a:rPr lang="zh-CN" altLang="en-US" sz="2800" dirty="0">
                <a:solidFill>
                  <a:srgbClr val="595E64"/>
                </a:solidFill>
                <a:latin typeface="微软雅黑" panose="020B0503020204020204" pitchFamily="34" charset="-122"/>
                <a:ea typeface="微软雅黑" panose="020B0503020204020204" pitchFamily="34" charset="-122"/>
              </a:rPr>
              <a:t>知识</a:t>
            </a:r>
            <a:r>
              <a:rPr lang="zh-CN" altLang="en-US" sz="2800" dirty="0" smtClean="0">
                <a:solidFill>
                  <a:srgbClr val="595E64"/>
                </a:solidFill>
                <a:latin typeface="微软雅黑" panose="020B0503020204020204" pitchFamily="34" charset="-122"/>
                <a:ea typeface="微软雅黑" panose="020B0503020204020204" pitchFamily="34" charset="-122"/>
              </a:rPr>
              <a:t>体系</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6" name="等腰三角形 15"/>
          <p:cNvSpPr/>
          <p:nvPr/>
        </p:nvSpPr>
        <p:spPr>
          <a:xfrm rot="5400000" flipH="1">
            <a:off x="3964912" y="3953926"/>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21"/>
          <p:cNvSpPr txBox="1"/>
          <p:nvPr/>
        </p:nvSpPr>
        <p:spPr>
          <a:xfrm>
            <a:off x="4651718" y="5249490"/>
            <a:ext cx="4621010" cy="521970"/>
          </a:xfrm>
          <a:prstGeom prst="rect">
            <a:avLst/>
          </a:prstGeom>
          <a:noFill/>
        </p:spPr>
        <p:txBody>
          <a:bodyPr wrap="square" rtlCol="0">
            <a:spAutoFit/>
          </a:bodyPr>
          <a:lstStyle/>
          <a:p>
            <a:r>
              <a:rPr lang="zh-CN" altLang="en-US" sz="2800" dirty="0" smtClean="0">
                <a:solidFill>
                  <a:srgbClr val="595E64"/>
                </a:solidFill>
                <a:latin typeface="微软雅黑" panose="020B0503020204020204" pitchFamily="34" charset="-122"/>
                <a:ea typeface="微软雅黑" panose="020B0503020204020204" pitchFamily="34" charset="-122"/>
              </a:rPr>
              <a:t>掌握学习本门课程的方法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8" name="等腰三角形 17"/>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1893293" y="2792745"/>
            <a:ext cx="465294" cy="469990"/>
            <a:chOff x="2099842" y="1975504"/>
            <a:chExt cx="823123" cy="831130"/>
          </a:xfrm>
          <a:solidFill>
            <a:schemeClr val="bg1"/>
          </a:solidFill>
        </p:grpSpPr>
        <p:sp>
          <p:nvSpPr>
            <p:cNvPr id="3" name="等腰三角形 2"/>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 </a:t>
            </a:r>
            <a:r>
              <a:rPr lang="zh-CN" altLang="en-US" sz="2800" dirty="0" smtClean="0">
                <a:solidFill>
                  <a:srgbClr val="FF0000"/>
                </a:solidFill>
                <a:latin typeface="微软雅黑" panose="020B0503020204020204" pitchFamily="34" charset="-122"/>
                <a:ea typeface="微软雅黑" panose="020B0503020204020204" pitchFamily="34" charset="-122"/>
              </a:rPr>
              <a:t>开发简介</a:t>
            </a:r>
            <a:endParaRPr lang="zh-CN" altLang="en-US" sz="2800" dirty="0" smtClean="0">
              <a:solidFill>
                <a:srgbClr val="FF0000"/>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网</a:t>
            </a:r>
            <a:r>
              <a:rPr lang="zh-CN" altLang="en-US" sz="2800" dirty="0" smtClean="0">
                <a:solidFill>
                  <a:srgbClr val="595E64"/>
                </a:solidFill>
                <a:latin typeface="微软雅黑" panose="020B0503020204020204" pitchFamily="34" charset="-122"/>
                <a:ea typeface="微软雅黑" panose="020B0503020204020204" pitchFamily="34" charset="-122"/>
              </a:rPr>
              <a:t>站访问过程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 </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595E64"/>
                </a:solidFill>
                <a:latin typeface="微软雅黑" panose="020B0503020204020204" pitchFamily="34" charset="-122"/>
                <a:ea typeface="微软雅黑" panose="020B0503020204020204" pitchFamily="34" charset="-122"/>
              </a:rPr>
              <a:t>Web </a:t>
            </a:r>
            <a:r>
              <a:rPr lang="zh-CN" altLang="en-US" sz="2800" dirty="0">
                <a:solidFill>
                  <a:srgbClr val="595E64"/>
                </a:solidFill>
                <a:latin typeface="微软雅黑" panose="020B0503020204020204" pitchFamily="34" charset="-122"/>
                <a:ea typeface="微软雅黑" panose="020B0503020204020204" pitchFamily="34" charset="-122"/>
              </a:rPr>
              <a:t>应用领域</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简介</a:t>
            </a:r>
            <a:endParaRPr lang="zh-CN" altLang="en-US"/>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pic>
        <p:nvPicPr>
          <p:cNvPr id="5"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4845" y="1130300"/>
            <a:ext cx="3425190" cy="2806065"/>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25975" y="1381125"/>
            <a:ext cx="3277870" cy="27762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785" y="1766570"/>
            <a:ext cx="3244850" cy="2712720"/>
          </a:xfrm>
          <a:prstGeom prst="rect">
            <a:avLst/>
          </a:prstGeom>
          <a:noFill/>
          <a:ln w="9525">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 name="直接箭头连接符 7"/>
          <p:cNvCxnSpPr>
            <a:stCxn id="13" idx="3"/>
            <a:endCxn id="12" idx="1"/>
          </p:cNvCxnSpPr>
          <p:nvPr/>
        </p:nvCxnSpPr>
        <p:spPr>
          <a:xfrm>
            <a:off x="1252855" y="1846580"/>
            <a:ext cx="3235960" cy="78295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stCxn id="12" idx="3"/>
            <a:endCxn id="7" idx="1"/>
          </p:cNvCxnSpPr>
          <p:nvPr/>
        </p:nvCxnSpPr>
        <p:spPr>
          <a:xfrm>
            <a:off x="8032750" y="2629535"/>
            <a:ext cx="407035" cy="49339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文本框 4"/>
          <p:cNvSpPr txBox="1"/>
          <p:nvPr/>
        </p:nvSpPr>
        <p:spPr>
          <a:xfrm>
            <a:off x="1023001" y="4765040"/>
            <a:ext cx="10338435" cy="1168400"/>
          </a:xfrm>
          <a:prstGeom prst="rect">
            <a:avLst/>
          </a:prstGeom>
          <a:noFill/>
        </p:spPr>
        <p:txBody>
          <a:bodyPr wrap="square" rtlCol="0">
            <a:spAutoFit/>
          </a:bodyPr>
          <a:lstStyle/>
          <a:p>
            <a:pPr fontAlgn="auto">
              <a:lnSpc>
                <a:spcPts val="2600"/>
              </a:lnSpc>
              <a:spcAft>
                <a:spcPts val="600"/>
              </a:spcAft>
            </a:pPr>
            <a:r>
              <a:rPr lang="zh-CN" altLang="en-US" sz="2400" dirty="0" smtClean="0">
                <a:solidFill>
                  <a:srgbClr val="FF0000"/>
                </a:solidFill>
                <a:latin typeface="微软雅黑" panose="020B0503020204020204" pitchFamily="34" charset="-122"/>
                <a:ea typeface="微软雅黑" panose="020B0503020204020204" pitchFamily="34" charset="-122"/>
              </a:rPr>
              <a:t>万维网</a:t>
            </a:r>
            <a:r>
              <a:rPr lang="zh-CN" altLang="en-US" sz="2400" dirty="0" smtClean="0">
                <a:latin typeface="微软雅黑" panose="020B0503020204020204" pitchFamily="34" charset="-122"/>
                <a:ea typeface="微软雅黑" panose="020B0503020204020204" pitchFamily="34" charset="-122"/>
              </a:rPr>
              <a:t>（亦作“</a:t>
            </a:r>
            <a:r>
              <a:rPr lang="en-US" altLang="zh-CN" sz="2400" dirty="0" smtClean="0">
                <a:solidFill>
                  <a:srgbClr val="FF0000"/>
                </a:solidFill>
                <a:latin typeface="微软雅黑" panose="020B0503020204020204" pitchFamily="34" charset="-122"/>
                <a:ea typeface="微软雅黑" panose="020B0503020204020204" pitchFamily="34" charset="-122"/>
              </a:rPr>
              <a:t>Web</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a:t>
            </a:r>
            <a:r>
              <a:rPr lang="en-US" altLang="zh-CN" sz="2400" dirty="0">
                <a:solidFill>
                  <a:srgbClr val="FF0000"/>
                </a:solidFill>
                <a:latin typeface="微软雅黑" panose="020B0503020204020204" pitchFamily="34" charset="-122"/>
                <a:ea typeface="微软雅黑" panose="020B0503020204020204" pitchFamily="34" charset="-122"/>
              </a:rPr>
              <a:t>WWW</a:t>
            </a:r>
            <a:r>
              <a:rPr lang="en-US" altLang="zh-CN"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、全称</a:t>
            </a:r>
            <a:r>
              <a:rPr lang="zh-CN" altLang="en-US" sz="2400" dirty="0">
                <a:latin typeface="微软雅黑" panose="020B0503020204020204" pitchFamily="34" charset="-122"/>
                <a:ea typeface="微软雅黑" panose="020B0503020204020204" pitchFamily="34" charset="-122"/>
              </a:rPr>
              <a:t>为“</a:t>
            </a:r>
            <a:r>
              <a:rPr lang="en-US" altLang="zh-CN" sz="2400" dirty="0">
                <a:latin typeface="微软雅黑" panose="020B0503020204020204" pitchFamily="34" charset="-122"/>
                <a:ea typeface="微软雅黑" panose="020B0503020204020204" pitchFamily="34" charset="-122"/>
              </a:rPr>
              <a:t>World </a:t>
            </a:r>
            <a:r>
              <a:rPr lang="en-US" altLang="zh-CN" sz="2400" dirty="0" smtClean="0">
                <a:latin typeface="微软雅黑" panose="020B0503020204020204" pitchFamily="34" charset="-122"/>
                <a:ea typeface="微软雅黑" panose="020B0503020204020204" pitchFamily="34" charset="-122"/>
              </a:rPr>
              <a:t> Wide Web”</a:t>
            </a:r>
            <a:r>
              <a:rPr lang="zh-CN" altLang="en-US" sz="2400" dirty="0">
                <a:latin typeface="微软雅黑" panose="020B0503020204020204" pitchFamily="34" charset="-122"/>
                <a:ea typeface="微软雅黑" panose="020B0503020204020204" pitchFamily="34" charset="-122"/>
              </a:rPr>
              <a:t>）</a:t>
            </a:r>
            <a:r>
              <a:rPr lang="zh-CN" altLang="en-US" sz="2400" dirty="0" smtClean="0">
                <a:latin typeface="微软雅黑" panose="020B0503020204020204" pitchFamily="34" charset="-122"/>
                <a:ea typeface="微软雅黑" panose="020B0503020204020204" pitchFamily="34" charset="-122"/>
              </a:rPr>
              <a:t>，是</a:t>
            </a:r>
            <a:r>
              <a:rPr lang="zh-CN" altLang="en-US" sz="2400" dirty="0">
                <a:latin typeface="微软雅黑" panose="020B0503020204020204" pitchFamily="34" charset="-122"/>
                <a:ea typeface="微软雅黑" panose="020B0503020204020204" pitchFamily="34" charset="-122"/>
              </a:rPr>
              <a:t>一个由许多互相链接的超文本组成的系统，通过互联网访问</a:t>
            </a:r>
            <a:r>
              <a:rPr lang="zh-CN" altLang="en-US" sz="2400" dirty="0" smtClean="0">
                <a:latin typeface="微软雅黑" panose="020B0503020204020204" pitchFamily="34" charset="-122"/>
                <a:ea typeface="微软雅黑" panose="020B0503020204020204" pitchFamily="34" charset="-122"/>
              </a:rPr>
              <a:t>。</a:t>
            </a:r>
            <a:endParaRPr lang="en-US" altLang="zh-CN" sz="2400" dirty="0" smtClean="0">
              <a:latin typeface="微软雅黑" panose="020B0503020204020204" pitchFamily="34" charset="-122"/>
              <a:ea typeface="微软雅黑" panose="020B0503020204020204" pitchFamily="34" charset="-122"/>
            </a:endParaRPr>
          </a:p>
          <a:p>
            <a:pPr>
              <a:lnSpc>
                <a:spcPts val="2600"/>
              </a:lnSpc>
              <a:spcAft>
                <a:spcPts val="600"/>
              </a:spcAft>
            </a:pPr>
            <a:r>
              <a:rPr lang="en-US" altLang="zh-CN" sz="2400" dirty="0">
                <a:latin typeface="微软雅黑" panose="020B0503020204020204" pitchFamily="34" charset="-122"/>
                <a:ea typeface="微软雅黑" panose="020B0503020204020204" pitchFamily="34" charset="-122"/>
              </a:rPr>
              <a:t> </a:t>
            </a:r>
            <a:r>
              <a:rPr lang="en-US" altLang="zh-CN" sz="2400" dirty="0" smtClean="0">
                <a:latin typeface="微软雅黑" panose="020B0503020204020204" pitchFamily="34" charset="-122"/>
                <a:ea typeface="微软雅黑" panose="020B0503020204020204" pitchFamily="34" charset="-122"/>
              </a:rPr>
              <a:t>                                                                                            ---</a:t>
            </a:r>
            <a:r>
              <a:rPr lang="zh-CN" altLang="en-US" sz="2400" dirty="0" smtClean="0">
                <a:latin typeface="微软雅黑" panose="020B0503020204020204" pitchFamily="34" charset="-122"/>
                <a:ea typeface="微软雅黑" panose="020B0503020204020204" pitchFamily="34" charset="-122"/>
              </a:rPr>
              <a:t>维基百科</a:t>
            </a:r>
            <a:endParaRPr lang="zh-CN" altLang="en-US" sz="2400" dirty="0">
              <a:latin typeface="微软雅黑" panose="020B0503020204020204" pitchFamily="34" charset="-122"/>
              <a:ea typeface="微软雅黑" panose="020B0503020204020204" pitchFamily="34" charset="-122"/>
            </a:endParaRPr>
          </a:p>
        </p:txBody>
      </p:sp>
      <p:sp>
        <p:nvSpPr>
          <p:cNvPr id="12" name="矩形 11"/>
          <p:cNvSpPr/>
          <p:nvPr/>
        </p:nvSpPr>
        <p:spPr>
          <a:xfrm>
            <a:off x="4488815" y="2442845"/>
            <a:ext cx="3543935" cy="37274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58520" y="1721485"/>
            <a:ext cx="394335" cy="25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barn(inVertical)">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bldLvl="0" animBg="1"/>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开发简介</a:t>
            </a:r>
            <a:endParaRPr lang="zh-CN" altLang="en-US"/>
          </a:p>
        </p:txBody>
      </p:sp>
      <p:sp>
        <p:nvSpPr>
          <p:cNvPr id="3" name="内容占位符 2"/>
          <p:cNvSpPr>
            <a:spLocks noGrp="1"/>
          </p:cNvSpPr>
          <p:nvPr>
            <p:ph sz="half" idx="1"/>
          </p:nvPr>
        </p:nvSpPr>
        <p:spPr/>
        <p:txBody>
          <a:bodyPr>
            <a:normAutofit lnSpcReduction="10000"/>
          </a:bodyPr>
          <a:lstStyle/>
          <a:p>
            <a:r>
              <a:t>Web</a:t>
            </a:r>
            <a:r>
              <a:rPr lang="zh-CN" altLang="en-US"/>
              <a:t>概念</a:t>
            </a:r>
            <a:endParaRPr lang="zh-CN" altLang="en-US"/>
          </a:p>
          <a:p>
            <a:pPr lvl="1"/>
            <a:r>
              <a:rPr lang="zh-CN" altLang="en-US">
                <a:sym typeface="+mn-ea"/>
              </a:rPr>
              <a:t>全称：</a:t>
            </a:r>
            <a:r>
              <a:rPr>
                <a:solidFill>
                  <a:srgbClr val="C00000"/>
                </a:solidFill>
                <a:sym typeface="+mn-ea"/>
              </a:rPr>
              <a:t>World Wide Web</a:t>
            </a:r>
            <a:r>
              <a:rPr lang="zh-CN" altLang="en-US">
                <a:sym typeface="+mn-ea"/>
              </a:rPr>
              <a:t>，中文译为万维网。</a:t>
            </a:r>
            <a:endParaRPr lang="zh-CN" altLang="en-US">
              <a:sym typeface="+mn-ea"/>
            </a:endParaRPr>
          </a:p>
          <a:p>
            <a:pPr lvl="1"/>
            <a:r>
              <a:rPr lang="zh-CN" altLang="en-US">
                <a:sym typeface="+mn-ea"/>
              </a:rPr>
              <a:t>简称：</a:t>
            </a:r>
            <a:r>
              <a:rPr>
                <a:solidFill>
                  <a:srgbClr val="C00000"/>
                </a:solidFill>
                <a:sym typeface="+mn-ea"/>
              </a:rPr>
              <a:t>Web</a:t>
            </a:r>
            <a:r>
              <a:rPr lang="zh-CN" altLang="en-US">
                <a:solidFill>
                  <a:srgbClr val="C00000"/>
                </a:solidFill>
                <a:sym typeface="+mn-ea"/>
              </a:rPr>
              <a:t>，</a:t>
            </a:r>
            <a:r>
              <a:rPr>
                <a:solidFill>
                  <a:srgbClr val="C00000"/>
                </a:solidFill>
                <a:sym typeface="+mn-ea"/>
              </a:rPr>
              <a:t>WWW</a:t>
            </a:r>
            <a:r>
              <a:rPr lang="zh-CN" altLang="en-US">
                <a:sym typeface="+mn-ea"/>
              </a:rPr>
              <a:t>，也称为网页。</a:t>
            </a:r>
            <a:endParaRPr lang="zh-CN" altLang="en-US"/>
          </a:p>
          <a:p>
            <a:r>
              <a:rPr sz="3000">
                <a:sym typeface="+mn-ea"/>
              </a:rPr>
              <a:t>Web</a:t>
            </a:r>
            <a:r>
              <a:rPr lang="zh-CN" altLang="en-US" sz="3000">
                <a:sym typeface="+mn-ea"/>
              </a:rPr>
              <a:t>开发</a:t>
            </a:r>
            <a:endParaRPr lang="zh-CN" altLang="en-US">
              <a:sym typeface="+mn-ea"/>
            </a:endParaRPr>
          </a:p>
          <a:p>
            <a:pPr lvl="1"/>
            <a:r>
              <a:rPr lang="zh-CN" altLang="en-US" dirty="0" smtClean="0">
                <a:sym typeface="+mn-ea"/>
              </a:rPr>
              <a:t>进行</a:t>
            </a:r>
            <a:r>
              <a:rPr lang="zh-CN" altLang="en-US" dirty="0" smtClean="0">
                <a:solidFill>
                  <a:srgbClr val="C00000"/>
                </a:solidFill>
                <a:sym typeface="+mn-ea"/>
              </a:rPr>
              <a:t>网页页面制作</a:t>
            </a:r>
            <a:r>
              <a:rPr lang="zh-CN" altLang="en-US" dirty="0" smtClean="0">
                <a:sym typeface="+mn-ea"/>
              </a:rPr>
              <a:t>及其各项功能开发。</a:t>
            </a:r>
            <a:endParaRPr lang="zh-CN" altLang="en-US" dirty="0"/>
          </a:p>
          <a:p>
            <a:pPr lvl="1"/>
            <a:endParaRPr lang="zh-CN" altLang="en-US">
              <a:sym typeface="+mn-ea"/>
            </a:endParaRPr>
          </a:p>
          <a:p>
            <a:pPr marL="363855" lvl="1" indent="0">
              <a:buFont typeface="Wingdings" panose="05000000000000000000" charse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网</a:t>
            </a:r>
            <a:r>
              <a:rPr lang="zh-CN" altLang="en-US" sz="2800" dirty="0" smtClean="0">
                <a:solidFill>
                  <a:srgbClr val="FF0000"/>
                </a:solidFill>
                <a:latin typeface="微软雅黑" panose="020B0503020204020204" pitchFamily="34" charset="-122"/>
                <a:ea typeface="微软雅黑" panose="020B0503020204020204" pitchFamily="34" charset="-122"/>
              </a:rPr>
              <a:t>站访问过程</a:t>
            </a:r>
            <a:endParaRPr lang="zh-CN" altLang="en-US" sz="2800" dirty="0" smtClean="0">
              <a:solidFill>
                <a:srgbClr val="FF0000"/>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595E64"/>
                </a:solidFill>
                <a:latin typeface="微软雅黑" panose="020B0503020204020204" pitchFamily="34" charset="-122"/>
                <a:ea typeface="微软雅黑" panose="020B0503020204020204" pitchFamily="34" charset="-122"/>
              </a:rPr>
              <a:t>Web</a:t>
            </a:r>
            <a:r>
              <a:rPr lang="zh-CN" altLang="en-US" sz="2800" dirty="0">
                <a:solidFill>
                  <a:srgbClr val="595E64"/>
                </a:solidFill>
                <a:latin typeface="微软雅黑" panose="020B0503020204020204" pitchFamily="34" charset="-122"/>
                <a:ea typeface="微软雅黑" panose="020B0503020204020204" pitchFamily="34" charset="-122"/>
              </a:rPr>
              <a:t>应用领域</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网站访问过程</a:t>
            </a:r>
            <a:endParaRPr lang="zh-CN" altLang="en-US"/>
          </a:p>
        </p:txBody>
      </p:sp>
      <p:sp>
        <p:nvSpPr>
          <p:cNvPr id="3" name="内容占位符 2"/>
          <p:cNvSpPr>
            <a:spLocks noGrp="1"/>
          </p:cNvSpPr>
          <p:nvPr>
            <p:ph sz="half" idx="1"/>
          </p:nvPr>
        </p:nvSpPr>
        <p:spPr>
          <a:xfrm>
            <a:off x="213445" y="1086137"/>
            <a:ext cx="11106646" cy="4875092"/>
          </a:xfrm>
        </p:spPr>
        <p:txBody>
          <a:bodyPr/>
          <a:lstStyle/>
          <a:p>
            <a:endParaRPr lang="zh-CN" altLang="en-US"/>
          </a:p>
        </p:txBody>
      </p:sp>
      <p:pic>
        <p:nvPicPr>
          <p:cNvPr id="5" name="Picture 4" descr="D:\Program Files\Microsoft Office\MEDIA\CAGCAT10\j0195384.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55288" y="1463040"/>
            <a:ext cx="1103312"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45397" y="1560376"/>
            <a:ext cx="361547" cy="32726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descr="D:\Program Files\Microsoft Office\MEDIA\CAGCAT10\j0195384.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22839" y="2649680"/>
            <a:ext cx="1103313" cy="1125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325325" y="2771774"/>
            <a:ext cx="349170" cy="35917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4" descr="D:\Program Files\Microsoft Office\MEDIA\CAGCAT10\j0195384.wmf"/>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01300" y="4188143"/>
            <a:ext cx="1103313" cy="112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54867" y="1075315"/>
            <a:ext cx="2236928" cy="1361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31432" y="4317909"/>
            <a:ext cx="277758" cy="2809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p:cNvSpPr/>
          <p:nvPr/>
        </p:nvSpPr>
        <p:spPr>
          <a:xfrm rot="20419396">
            <a:off x="3468775" y="2062642"/>
            <a:ext cx="2341245" cy="398780"/>
          </a:xfrm>
          <a:prstGeom prst="rect">
            <a:avLst/>
          </a:prstGeom>
        </p:spPr>
        <p:txBody>
          <a:bodyPr wrap="none">
            <a:spAutoFit/>
          </a:bodyPr>
          <a:lstStyle/>
          <a:p>
            <a:r>
              <a:rPr lang="en-US" altLang="zh-CN" sz="2000" dirty="0"/>
              <a:t>http://www.qq.com/</a:t>
            </a:r>
            <a:endParaRPr lang="zh-CN" altLang="en-US" sz="2000" dirty="0"/>
          </a:p>
        </p:txBody>
      </p:sp>
      <p:sp>
        <p:nvSpPr>
          <p:cNvPr id="15" name="矩形 14"/>
          <p:cNvSpPr/>
          <p:nvPr/>
        </p:nvSpPr>
        <p:spPr>
          <a:xfrm>
            <a:off x="3986886" y="2707312"/>
            <a:ext cx="2799080" cy="398780"/>
          </a:xfrm>
          <a:prstGeom prst="rect">
            <a:avLst/>
          </a:prstGeom>
          <a:scene3d>
            <a:camera prst="orthographicFront">
              <a:rot lat="0" lon="0" rev="0"/>
            </a:camera>
            <a:lightRig rig="threePt" dir="t"/>
          </a:scene3d>
        </p:spPr>
        <p:txBody>
          <a:bodyPr wrap="none">
            <a:spAutoFit/>
          </a:bodyPr>
          <a:lstStyle/>
          <a:p>
            <a:r>
              <a:rPr lang="en-US" altLang="zh-CN" sz="2000" dirty="0"/>
              <a:t>http://news.sina.com.cn/</a:t>
            </a:r>
            <a:endParaRPr lang="zh-CN" altLang="en-US" sz="2000" dirty="0"/>
          </a:p>
        </p:txBody>
      </p:sp>
      <p:sp>
        <p:nvSpPr>
          <p:cNvPr id="17" name="矩形 16"/>
          <p:cNvSpPr/>
          <p:nvPr/>
        </p:nvSpPr>
        <p:spPr>
          <a:xfrm rot="1500000">
            <a:off x="3508859" y="3547751"/>
            <a:ext cx="2348230" cy="398780"/>
          </a:xfrm>
          <a:prstGeom prst="rect">
            <a:avLst/>
          </a:prstGeom>
        </p:spPr>
        <p:txBody>
          <a:bodyPr wrap="none">
            <a:spAutoFit/>
          </a:bodyPr>
          <a:lstStyle/>
          <a:p>
            <a:r>
              <a:rPr lang="en-US" altLang="zh-CN" sz="2000" dirty="0"/>
              <a:t>http://news.qq.com/</a:t>
            </a:r>
            <a:endParaRPr lang="zh-CN" altLang="en-US" sz="2000" dirty="0"/>
          </a:p>
        </p:txBody>
      </p:sp>
      <p:sp>
        <p:nvSpPr>
          <p:cNvPr id="18" name="TextBox 17"/>
          <p:cNvSpPr txBox="1"/>
          <p:nvPr/>
        </p:nvSpPr>
        <p:spPr>
          <a:xfrm>
            <a:off x="1200350" y="4083387"/>
            <a:ext cx="3259507" cy="521970"/>
          </a:xfrm>
          <a:prstGeom prst="rect">
            <a:avLst/>
          </a:prstGeom>
          <a:noFill/>
          <a:ln>
            <a:noFill/>
          </a:ln>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a:t>
            </a:r>
            <a:r>
              <a:rPr lang="zh-CN" altLang="en-US" sz="2800" dirty="0" smtClean="0">
                <a:solidFill>
                  <a:srgbClr val="FF0000"/>
                </a:solidFill>
                <a:latin typeface="微软雅黑" panose="020B0503020204020204" pitchFamily="34" charset="-122"/>
                <a:ea typeface="微软雅黑" panose="020B0503020204020204" pitchFamily="34" charset="-122"/>
              </a:rPr>
              <a:t>服务器</a:t>
            </a:r>
            <a:r>
              <a:rPr lang="en-US" altLang="zh-CN" sz="2800" dirty="0" smtClean="0">
                <a:latin typeface="微软雅黑" panose="020B0503020204020204" pitchFamily="34" charset="-122"/>
                <a:ea typeface="微软雅黑" panose="020B0503020204020204" pitchFamily="34" charset="-122"/>
              </a:rPr>
              <a:t>(Server)</a:t>
            </a:r>
            <a:endParaRPr lang="zh-CN" altLang="en-US" sz="2800" dirty="0">
              <a:latin typeface="微软雅黑" panose="020B0503020204020204" pitchFamily="34" charset="-122"/>
              <a:ea typeface="微软雅黑" panose="020B0503020204020204" pitchFamily="34" charset="-122"/>
            </a:endParaRPr>
          </a:p>
        </p:txBody>
      </p:sp>
      <p:sp>
        <p:nvSpPr>
          <p:cNvPr id="19" name="TextBox 18"/>
          <p:cNvSpPr txBox="1"/>
          <p:nvPr/>
        </p:nvSpPr>
        <p:spPr>
          <a:xfrm>
            <a:off x="6242475" y="5564650"/>
            <a:ext cx="3856529" cy="521970"/>
          </a:xfrm>
          <a:prstGeom prst="rect">
            <a:avLst/>
          </a:prstGeom>
          <a:noFill/>
          <a:ln>
            <a:noFill/>
          </a:ln>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a:t>
            </a:r>
            <a:r>
              <a:rPr lang="zh-CN" altLang="en-US" sz="2800" dirty="0" smtClean="0">
                <a:solidFill>
                  <a:srgbClr val="FF0000"/>
                </a:solidFill>
                <a:latin typeface="微软雅黑" panose="020B0503020204020204" pitchFamily="34" charset="-122"/>
                <a:ea typeface="微软雅黑" panose="020B0503020204020204" pitchFamily="34" charset="-122"/>
              </a:rPr>
              <a:t>浏览器</a:t>
            </a:r>
            <a:r>
              <a:rPr lang="en-US" altLang="zh-CN" sz="2800" dirty="0">
                <a:latin typeface="微软雅黑" panose="020B0503020204020204" pitchFamily="34" charset="-122"/>
                <a:ea typeface="微软雅黑" panose="020B0503020204020204" pitchFamily="34" charset="-122"/>
              </a:rPr>
              <a:t>(</a:t>
            </a:r>
            <a:r>
              <a:rPr lang="en-US" altLang="zh-CN" sz="2800" dirty="0" smtClean="0">
                <a:latin typeface="微软雅黑" panose="020B0503020204020204" pitchFamily="34" charset="-122"/>
                <a:ea typeface="微软雅黑" panose="020B0503020204020204" pitchFamily="34" charset="-122"/>
              </a:rPr>
              <a:t>Browser</a:t>
            </a:r>
            <a:r>
              <a:rPr lang="en-US" altLang="zh-CN" sz="2800" dirty="0">
                <a:latin typeface="微软雅黑" panose="020B0503020204020204" pitchFamily="34" charset="-122"/>
                <a:ea typeface="微软雅黑" panose="020B0503020204020204" pitchFamily="34" charset="-122"/>
              </a:rPr>
              <a:t>)</a:t>
            </a:r>
            <a:endParaRPr lang="zh-CN" altLang="en-US" sz="2800" dirty="0">
              <a:latin typeface="微软雅黑" panose="020B0503020204020204" pitchFamily="34" charset="-122"/>
              <a:ea typeface="微软雅黑" panose="020B0503020204020204" pitchFamily="34" charset="-122"/>
            </a:endParaRPr>
          </a:p>
        </p:txBody>
      </p:sp>
      <p:sp>
        <p:nvSpPr>
          <p:cNvPr id="20" name="TextBox 19"/>
          <p:cNvSpPr txBox="1"/>
          <p:nvPr/>
        </p:nvSpPr>
        <p:spPr>
          <a:xfrm>
            <a:off x="3987125" y="1396365"/>
            <a:ext cx="945467" cy="521970"/>
          </a:xfrm>
          <a:prstGeom prst="rect">
            <a:avLst/>
          </a:prstGeom>
          <a:noFill/>
          <a:ln>
            <a:noFill/>
          </a:ln>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URL</a:t>
            </a:r>
            <a:endParaRPr lang="zh-CN" altLang="en-US" sz="2800" dirty="0">
              <a:solidFill>
                <a:srgbClr val="FF0000"/>
              </a:solidFill>
              <a:latin typeface="微软雅黑" panose="020B0503020204020204" pitchFamily="34" charset="-122"/>
              <a:ea typeface="微软雅黑" panose="020B0503020204020204" pitchFamily="34" charset="-122"/>
            </a:endParaRPr>
          </a:p>
        </p:txBody>
      </p:sp>
      <p:cxnSp>
        <p:nvCxnSpPr>
          <p:cNvPr id="26" name="直接箭头连接符 25"/>
          <p:cNvCxnSpPr/>
          <p:nvPr/>
        </p:nvCxnSpPr>
        <p:spPr>
          <a:xfrm flipH="1">
            <a:off x="3405193" y="2088514"/>
            <a:ext cx="2175600" cy="78105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3510910" y="2144872"/>
            <a:ext cx="2243723" cy="781049"/>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3425190" y="3067685"/>
            <a:ext cx="3491865" cy="2794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510915" y="3174365"/>
            <a:ext cx="3546475"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pic>
        <p:nvPicPr>
          <p:cNvPr id="2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51333" y="2144871"/>
            <a:ext cx="1600200" cy="1562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6"/>
          <p:cNvPicPr>
            <a:picLocks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21740" y="2614959"/>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7"/>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994252" y="4071305"/>
            <a:ext cx="2235616" cy="1360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 name="直接箭头连接符 3"/>
          <p:cNvCxnSpPr/>
          <p:nvPr/>
        </p:nvCxnSpPr>
        <p:spPr>
          <a:xfrm flipH="1" flipV="1">
            <a:off x="3425190" y="3327400"/>
            <a:ext cx="2124710" cy="97218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a:off x="3459480" y="3451860"/>
            <a:ext cx="2064385" cy="955675"/>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arn(inVertic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in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0"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endParaRPr lang="zh-CN" altLang="en-US"/>
          </a:p>
        </p:txBody>
      </p:sp>
      <p:sp>
        <p:nvSpPr>
          <p:cNvPr id="3" name="内容占位符 2"/>
          <p:cNvSpPr>
            <a:spLocks noGrp="1"/>
          </p:cNvSpPr>
          <p:nvPr>
            <p:ph sz="half" idx="1"/>
          </p:nvPr>
        </p:nvSpPr>
        <p:spPr/>
        <p:txBody>
          <a:bodyPr>
            <a:normAutofit lnSpcReduction="10000"/>
          </a:bodyPr>
          <a:lstStyle/>
          <a:p>
            <a:r>
              <a:rPr>
                <a:latin typeface="微软雅黑" panose="020B0503020204020204" pitchFamily="34" charset="-122"/>
              </a:rPr>
              <a:t>Web</a:t>
            </a:r>
            <a:r>
              <a:rPr lang="zh-CN" altLang="en-US">
                <a:solidFill>
                  <a:srgbClr val="FF0000"/>
                </a:solidFill>
                <a:latin typeface="微软雅黑" panose="020B0503020204020204" pitchFamily="34" charset="-122"/>
              </a:rPr>
              <a:t>浏览器</a:t>
            </a:r>
            <a:endParaRPr lang="zh-CN" altLang="en-US">
              <a:solidFill>
                <a:srgbClr val="FF0000"/>
              </a:solidFill>
              <a:latin typeface="微软雅黑" panose="020B0503020204020204" pitchFamily="34" charset="-122"/>
            </a:endParaRPr>
          </a:p>
          <a:p>
            <a:pPr lvl="1"/>
            <a:r>
              <a:rPr lang="zh-CN" altLang="en-US" smtClean="0">
                <a:latin typeface="微软雅黑" panose="020B0503020204020204" pitchFamily="34" charset="-122"/>
                <a:sym typeface="+mn-ea"/>
              </a:rPr>
              <a:t>显示网页内容，并让用户与这些文件交互的一种软件。</a:t>
            </a:r>
            <a:endParaRPr lang="zh-CN" altLang="en-US" smtClean="0">
              <a:latin typeface="微软雅黑" panose="020B0503020204020204" pitchFamily="34" charset="-122"/>
              <a:sym typeface="+mn-ea"/>
            </a:endParaRPr>
          </a:p>
          <a:p>
            <a:pPr lvl="1"/>
            <a:r>
              <a:rPr lang="zh-CN" altLang="en-US" smtClean="0">
                <a:latin typeface="微软雅黑" panose="020B0503020204020204" pitchFamily="34" charset="-122"/>
                <a:sym typeface="+mn-ea"/>
              </a:rPr>
              <a:t>常用浏览器：</a:t>
            </a:r>
            <a:r>
              <a:rPr smtClean="0">
                <a:latin typeface="微软雅黑" panose="020B0503020204020204" pitchFamily="34" charset="-122"/>
                <a:sym typeface="+mn-ea"/>
              </a:rPr>
              <a:t>IE</a:t>
            </a:r>
            <a:r>
              <a:rPr lang="zh-CN" altLang="en-US" smtClean="0">
                <a:latin typeface="微软雅黑" panose="020B0503020204020204" pitchFamily="34" charset="-122"/>
                <a:sym typeface="+mn-ea"/>
              </a:rPr>
              <a:t>、谷歌浏览器（</a:t>
            </a:r>
            <a:r>
              <a:rPr smtClean="0">
                <a:latin typeface="微软雅黑" panose="020B0503020204020204" pitchFamily="34" charset="-122"/>
                <a:sym typeface="+mn-ea"/>
              </a:rPr>
              <a:t>Chrome</a:t>
            </a:r>
            <a:r>
              <a:rPr lang="zh-CN" altLang="en-US" smtClean="0">
                <a:latin typeface="微软雅黑" panose="020B0503020204020204" pitchFamily="34" charset="-122"/>
                <a:sym typeface="+mn-ea"/>
              </a:rPr>
              <a:t>）、火狐（</a:t>
            </a:r>
            <a:r>
              <a:rPr smtClean="0">
                <a:latin typeface="微软雅黑" panose="020B0503020204020204" pitchFamily="34" charset="-122"/>
                <a:sym typeface="+mn-ea"/>
              </a:rPr>
              <a:t>Firefox</a:t>
            </a:r>
            <a:r>
              <a:rPr lang="zh-CN" altLang="en-US" smtClean="0">
                <a:latin typeface="微软雅黑" panose="020B0503020204020204" pitchFamily="34" charset="-122"/>
                <a:sym typeface="+mn-ea"/>
              </a:rPr>
              <a:t>）。</a:t>
            </a:r>
            <a:endParaRPr lang="zh-CN" altLang="en-US">
              <a:latin typeface="微软雅黑" panose="020B0503020204020204" pitchFamily="34" charset="-122"/>
            </a:endParaRPr>
          </a:p>
          <a:p>
            <a:r>
              <a:rPr>
                <a:latin typeface="微软雅黑" panose="020B0503020204020204" pitchFamily="34" charset="-122"/>
              </a:rPr>
              <a:t>Web</a:t>
            </a:r>
            <a:r>
              <a:rPr lang="zh-CN" altLang="en-US">
                <a:solidFill>
                  <a:srgbClr val="FF0000"/>
                </a:solidFill>
                <a:latin typeface="微软雅黑" panose="020B0503020204020204" pitchFamily="34" charset="-122"/>
              </a:rPr>
              <a:t>服务器</a:t>
            </a:r>
            <a:endParaRPr lang="zh-CN" altLang="en-US">
              <a:latin typeface="微软雅黑" panose="020B0503020204020204" pitchFamily="34" charset="-122"/>
            </a:endParaRPr>
          </a:p>
          <a:p>
            <a:pPr lvl="1"/>
            <a:r>
              <a:rPr lang="zh-CN" altLang="en-US" smtClean="0">
                <a:latin typeface="微软雅黑" panose="020B0503020204020204" pitchFamily="34" charset="-122"/>
                <a:sym typeface="+mn-ea"/>
              </a:rPr>
              <a:t>物理设备：提供</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服务的计算机。</a:t>
            </a:r>
            <a:endParaRPr lang="en-US" altLang="zh-CN" dirty="0" smtClean="0">
              <a:latin typeface="微软雅黑" panose="020B0503020204020204" pitchFamily="34" charset="-122"/>
            </a:endParaRPr>
          </a:p>
          <a:p>
            <a:pPr lvl="1"/>
            <a:r>
              <a:rPr lang="zh-CN" altLang="en-US">
                <a:latin typeface="微软雅黑" panose="020B0503020204020204" pitchFamily="34" charset="-122"/>
                <a:sym typeface="+mn-ea"/>
              </a:rPr>
              <a:t>软件：根据</a:t>
            </a:r>
            <a:r>
              <a:rPr lang="zh-CN" altLang="en-US" smtClean="0">
                <a:latin typeface="微软雅黑" panose="020B0503020204020204" pitchFamily="34" charset="-122"/>
                <a:sym typeface="+mn-ea"/>
              </a:rPr>
              <a:t>用户请求</a:t>
            </a:r>
            <a:r>
              <a:rPr lang="zh-CN" altLang="en-US">
                <a:latin typeface="微软雅黑" panose="020B0503020204020204" pitchFamily="34" charset="-122"/>
                <a:sym typeface="+mn-ea"/>
              </a:rPr>
              <a:t>将信息资源传递给用户的应用程序</a:t>
            </a:r>
            <a:r>
              <a:rPr lang="zh-CN" altLang="en-US" smtClean="0">
                <a:latin typeface="微软雅黑" panose="020B0503020204020204" pitchFamily="34" charset="-122"/>
                <a:sym typeface="+mn-ea"/>
              </a:rPr>
              <a:t>。</a:t>
            </a:r>
            <a:endParaRPr lang="en-US" altLang="zh-CN" dirty="0" smtClean="0">
              <a:latin typeface="微软雅黑" panose="020B0503020204020204" pitchFamily="34" charset="-122"/>
            </a:endParaRPr>
          </a:p>
          <a:p>
            <a:pPr lvl="1"/>
            <a:r>
              <a:rPr lang="zh-CN" altLang="en-US" smtClean="0">
                <a:latin typeface="微软雅黑" panose="020B0503020204020204" pitchFamily="34" charset="-122"/>
                <a:sym typeface="+mn-ea"/>
              </a:rPr>
              <a:t>常用</a:t>
            </a:r>
            <a:r>
              <a:rPr>
                <a:latin typeface="微软雅黑" panose="020B0503020204020204" pitchFamily="34" charset="-122"/>
                <a:sym typeface="+mn-ea"/>
              </a:rPr>
              <a:t>Web</a:t>
            </a:r>
            <a:r>
              <a:rPr lang="zh-CN" altLang="en-US">
                <a:latin typeface="微软雅黑" panose="020B0503020204020204" pitchFamily="34" charset="-122"/>
                <a:sym typeface="+mn-ea"/>
              </a:rPr>
              <a:t>服务器：</a:t>
            </a:r>
            <a:r>
              <a:rPr>
                <a:latin typeface="微软雅黑" panose="020B0503020204020204" pitchFamily="34" charset="-122"/>
                <a:sym typeface="+mn-ea"/>
              </a:rPr>
              <a:t>Apache</a:t>
            </a:r>
            <a:r>
              <a:rPr lang="zh-CN" altLang="en-US">
                <a:latin typeface="微软雅黑" panose="020B0503020204020204" pitchFamily="34" charset="-122"/>
                <a:sym typeface="+mn-ea"/>
              </a:rPr>
              <a:t>和微软的</a:t>
            </a:r>
            <a:r>
              <a:rPr>
                <a:latin typeface="微软雅黑" panose="020B0503020204020204" pitchFamily="34" charset="-122"/>
                <a:sym typeface="+mn-ea"/>
              </a:rPr>
              <a:t>Internet</a:t>
            </a:r>
            <a:r>
              <a:rPr lang="zh-CN" altLang="en-US">
                <a:latin typeface="微软雅黑" panose="020B0503020204020204" pitchFamily="34" charset="-122"/>
                <a:sym typeface="+mn-ea"/>
              </a:rPr>
              <a:t>信息</a:t>
            </a:r>
            <a:r>
              <a:rPr lang="zh-CN" altLang="en-US" smtClean="0">
                <a:latin typeface="微软雅黑" panose="020B0503020204020204" pitchFamily="34" charset="-122"/>
                <a:sym typeface="+mn-ea"/>
              </a:rPr>
              <a:t>服务器。</a:t>
            </a:r>
            <a:endParaRPr lang="zh-CN" altLang="en-US">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anim calcmode="lin" valueType="num">
                                      <p:cBhvr additive="base">
                                        <p:cTn id="1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 calcmode="lin" valueType="num">
                                      <p:cBhvr additive="base">
                                        <p:cTn id="1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5" end="5"/>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anim calcmode="lin" valueType="num">
                                      <p:cBhvr additive="base">
                                        <p:cTn id="1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endParaRPr lang="zh-CN" altLang="en-US"/>
          </a:p>
        </p:txBody>
      </p:sp>
      <p:sp>
        <p:nvSpPr>
          <p:cNvPr id="3" name="内容占位符 2"/>
          <p:cNvSpPr>
            <a:spLocks noGrp="1"/>
          </p:cNvSpPr>
          <p:nvPr>
            <p:ph sz="half" idx="1"/>
          </p:nvPr>
        </p:nvSpPr>
        <p:spPr/>
        <p:txBody>
          <a:bodyPr>
            <a:normAutofit lnSpcReduction="10000"/>
          </a:bodyPr>
          <a:lstStyle/>
          <a:p>
            <a:r>
              <a:rPr>
                <a:latin typeface="微软雅黑" panose="020B0503020204020204" pitchFamily="34" charset="-122"/>
                <a:sym typeface="+mn-ea"/>
              </a:rPr>
              <a:t>URL（Uniform Resource Locator 统一资源定位符）</a:t>
            </a:r>
            <a:endParaRPr>
              <a:latin typeface="微软雅黑" panose="020B0503020204020204" pitchFamily="34" charset="-122"/>
              <a:sym typeface="+mn-ea"/>
            </a:endParaRPr>
          </a:p>
          <a:p>
            <a:pPr lvl="1"/>
            <a:r>
              <a:rPr lang="zh-CN" altLang="en-US" smtClean="0">
                <a:sym typeface="+mn-ea"/>
              </a:rPr>
              <a:t>互联网上标准的资源的地址。</a:t>
            </a:r>
            <a:endParaRPr lang="zh-CN" altLang="en-US" smtClean="0">
              <a:sym typeface="+mn-ea"/>
            </a:endParaRPr>
          </a:p>
          <a:p>
            <a:pPr lvl="1"/>
            <a:r>
              <a:rPr lang="zh-CN" altLang="en-US" smtClean="0">
                <a:sym typeface="+mn-ea"/>
              </a:rPr>
              <a:t>例：</a:t>
            </a:r>
            <a:endParaRPr lang="zh-CN" altLang="en-US" smtClean="0">
              <a:sym typeface="+mn-ea"/>
            </a:endParaRPr>
          </a:p>
          <a:p>
            <a:pPr lvl="2"/>
            <a:r>
              <a:rPr lang="en-US" altLang="zh-CN" dirty="0" smtClean="0">
                <a:sym typeface="+mn-ea"/>
                <a:hlinkClick r:id="rId1"/>
              </a:rPr>
              <a:t>http://www.baidu.com/</a:t>
            </a:r>
            <a:endParaRPr lang="en-US" altLang="zh-CN" dirty="0" smtClean="0">
              <a:sym typeface="+mn-ea"/>
            </a:endParaRPr>
          </a:p>
          <a:p>
            <a:pPr lvl="2"/>
            <a:r>
              <a:rPr lang="en-US" altLang="zh-CN" dirty="0" smtClean="0">
                <a:sym typeface="+mn-ea"/>
                <a:hlinkClick r:id="rId2"/>
              </a:rPr>
              <a:t>http://tech.sina.com.cn/it/2015-01-14/doc-iavxeafr9972646.html</a:t>
            </a:r>
            <a:endParaRPr lang="zh-CN" altLang="en-US" smtClean="0">
              <a:sym typeface="+mn-ea"/>
            </a:endParaRPr>
          </a:p>
          <a:p>
            <a:pPr lvl="1"/>
            <a:r>
              <a:rPr lang="zh-CN" altLang="en-US" dirty="0" smtClean="0">
                <a:sym typeface="+mn-ea"/>
              </a:rPr>
              <a:t>组成部分：</a:t>
            </a:r>
            <a:r>
              <a:rPr lang="zh-CN" altLang="en-US" dirty="0" smtClean="0">
                <a:solidFill>
                  <a:srgbClr val="FF0000"/>
                </a:solidFill>
                <a:sym typeface="+mn-ea"/>
              </a:rPr>
              <a:t>协议</a:t>
            </a:r>
            <a:r>
              <a:rPr lang="zh-CN" altLang="en-US" dirty="0" smtClean="0">
                <a:sym typeface="+mn-ea"/>
              </a:rPr>
              <a:t>、</a:t>
            </a:r>
            <a:r>
              <a:rPr lang="zh-CN" altLang="en-US" dirty="0" smtClean="0">
                <a:solidFill>
                  <a:srgbClr val="FF0000"/>
                </a:solidFill>
                <a:sym typeface="+mn-ea"/>
              </a:rPr>
              <a:t>服务器地址（域名）</a:t>
            </a:r>
            <a:r>
              <a:rPr lang="zh-CN" altLang="en-US" dirty="0" smtClean="0">
                <a:sym typeface="+mn-ea"/>
              </a:rPr>
              <a:t>、</a:t>
            </a:r>
            <a:r>
              <a:rPr lang="zh-CN" altLang="en-US" dirty="0" smtClean="0">
                <a:solidFill>
                  <a:srgbClr val="FF0000"/>
                </a:solidFill>
                <a:sym typeface="+mn-ea"/>
              </a:rPr>
              <a:t>资源路径</a:t>
            </a:r>
            <a:endParaRPr lang="zh-CN" altLang="en-US" dirty="0" smtClean="0">
              <a:solidFill>
                <a:srgbClr val="FF0000"/>
              </a:solidFill>
              <a:sym typeface="+mn-ea"/>
            </a:endParaRPr>
          </a:p>
          <a:p>
            <a:pPr lvl="2"/>
            <a:r>
              <a:rPr lang="en-US" altLang="zh-CN" dirty="0" smtClean="0">
                <a:sym typeface="+mn-ea"/>
              </a:rPr>
              <a:t>http://tech.sina.com.cn/it/doc-iavxeaf46.html</a:t>
            </a:r>
            <a:endParaRPr lang="zh-CN" altLang="en-US" dirty="0"/>
          </a:p>
          <a:p>
            <a:pPr lvl="1"/>
            <a:endParaRPr lang="zh-CN" altLang="en-US" dirty="0" smtClean="0">
              <a:solidFill>
                <a:srgbClr val="FF0000"/>
              </a:solidFill>
              <a:sym typeface="+mn-ea"/>
            </a:endParaRPr>
          </a:p>
          <a:p>
            <a:pPr lvl="1"/>
            <a:endParaRPr lang="zh-CN" altLang="en-US" sz="2200">
              <a:latin typeface="微软雅黑" panose="020B0503020204020204" pitchFamily="34" charset="-122"/>
            </a:endParaRPr>
          </a:p>
          <a:p>
            <a:pPr marL="0" indent="0">
              <a:buNone/>
            </a:pPr>
            <a:endParaRPr lang="zh-CN" altLang="en-US" sz="2200">
              <a:latin typeface="微软雅黑" panose="020B0503020204020204" pitchFamily="34" charset="-122"/>
            </a:endParaRPr>
          </a:p>
        </p:txBody>
      </p:sp>
      <p:sp>
        <p:nvSpPr>
          <p:cNvPr id="5" name="矩形 4"/>
          <p:cNvSpPr/>
          <p:nvPr/>
        </p:nvSpPr>
        <p:spPr>
          <a:xfrm>
            <a:off x="1812925" y="4479290"/>
            <a:ext cx="880745"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693035" y="4479290"/>
            <a:ext cx="2388235" cy="39624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081905" y="4479290"/>
            <a:ext cx="2962910" cy="397510"/>
          </a:xfrm>
          <a:prstGeom prst="rect">
            <a:avLst/>
          </a:prstGeom>
          <a:noFill/>
          <a:ln w="285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3"/>
          <p:cNvSpPr txBox="1"/>
          <p:nvPr/>
        </p:nvSpPr>
        <p:spPr>
          <a:xfrm>
            <a:off x="1870710" y="4962525"/>
            <a:ext cx="741680" cy="429895"/>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协议</a:t>
            </a:r>
            <a:endParaRPr lang="zh-CN" altLang="en-US" sz="2200" b="1" dirty="0" smtClean="0">
              <a:latin typeface="微软雅黑" panose="020B0503020204020204" pitchFamily="34" charset="-122"/>
              <a:ea typeface="微软雅黑" panose="020B0503020204020204" pitchFamily="34" charset="-122"/>
            </a:endParaRPr>
          </a:p>
        </p:txBody>
      </p:sp>
      <p:sp>
        <p:nvSpPr>
          <p:cNvPr id="16" name="文本框 14"/>
          <p:cNvSpPr txBox="1"/>
          <p:nvPr/>
        </p:nvSpPr>
        <p:spPr>
          <a:xfrm>
            <a:off x="2633980" y="4962525"/>
            <a:ext cx="2697480" cy="429895"/>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服务器地址（域名）</a:t>
            </a:r>
            <a:endParaRPr lang="zh-CN" altLang="en-US" sz="2200" b="1" dirty="0" smtClean="0">
              <a:latin typeface="微软雅黑" panose="020B0503020204020204" pitchFamily="34" charset="-122"/>
              <a:ea typeface="微软雅黑" panose="020B0503020204020204" pitchFamily="34" charset="-122"/>
            </a:endParaRPr>
          </a:p>
        </p:txBody>
      </p:sp>
      <p:sp>
        <p:nvSpPr>
          <p:cNvPr id="17" name="文本框 15"/>
          <p:cNvSpPr txBox="1"/>
          <p:nvPr/>
        </p:nvSpPr>
        <p:spPr>
          <a:xfrm>
            <a:off x="5810885" y="4962525"/>
            <a:ext cx="1300480" cy="429895"/>
          </a:xfrm>
          <a:prstGeom prst="rect">
            <a:avLst/>
          </a:prstGeom>
          <a:noFill/>
        </p:spPr>
        <p:txBody>
          <a:bodyPr wrap="none" rtlCol="0">
            <a:spAutoFit/>
          </a:bodyPr>
          <a:lstStyle/>
          <a:p>
            <a:r>
              <a:rPr lang="zh-CN" altLang="en-US" sz="2200" b="1" dirty="0" smtClean="0">
                <a:latin typeface="微软雅黑" panose="020B0503020204020204" pitchFamily="34" charset="-122"/>
                <a:ea typeface="微软雅黑" panose="020B0503020204020204" pitchFamily="34" charset="-122"/>
              </a:rPr>
              <a:t>资源路径</a:t>
            </a:r>
            <a:endParaRPr lang="zh-CN" altLang="en-US" sz="2200" b="1"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 calcmode="lin" valueType="num">
                                      <p:cBhvr additive="base">
                                        <p:cTn id="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anim calcmode="lin" valueType="num">
                                      <p:cBhvr additive="base">
                                        <p:cTn id="1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left)">
                                      <p:cBhvr>
                                        <p:cTn id="26" dur="500"/>
                                        <p:tgtEl>
                                          <p:spTgt spid="12"/>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wipe(left)">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ipe(left)">
                                      <p:cBhvr>
                                        <p:cTn id="35" dur="500"/>
                                        <p:tgtEl>
                                          <p:spTgt spid="13"/>
                                        </p:tgtEl>
                                      </p:cBhvr>
                                    </p:animEffect>
                                  </p:childTnLst>
                                </p:cTn>
                              </p:par>
                            </p:childTnLst>
                          </p:cTn>
                        </p:par>
                        <p:par>
                          <p:cTn id="36" fill="hold">
                            <p:stCondLst>
                              <p:cond delay="500"/>
                            </p:stCondLst>
                            <p:childTnLst>
                              <p:par>
                                <p:cTn id="37" presetID="22" presetClass="entr" presetSubtype="8" fill="hold" grpId="0" nodeType="after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5" grpId="0" animBg="1"/>
      <p:bldP spid="15" grpId="0"/>
      <p:bldP spid="16" grpId="0"/>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相关概念</a:t>
            </a:r>
            <a:endParaRPr lang="zh-CN" altLang="en-US"/>
          </a:p>
        </p:txBody>
      </p:sp>
      <p:sp>
        <p:nvSpPr>
          <p:cNvPr id="3" name="内容占位符 2"/>
          <p:cNvSpPr>
            <a:spLocks noGrp="1"/>
          </p:cNvSpPr>
          <p:nvPr>
            <p:ph sz="half" idx="1"/>
          </p:nvPr>
        </p:nvSpPr>
        <p:spPr/>
        <p:txBody>
          <a:bodyPr>
            <a:normAutofit lnSpcReduction="10000"/>
          </a:bodyPr>
          <a:lstStyle/>
          <a:p>
            <a:r>
              <a:rPr lang="zh-CN" altLang="en-US"/>
              <a:t>网站</a:t>
            </a:r>
            <a:endParaRPr lang="zh-CN" altLang="en-US"/>
          </a:p>
          <a:p>
            <a:pPr lvl="1"/>
            <a:r>
              <a:rPr lang="zh-CN" altLang="en-US">
                <a:sym typeface="+mn-ea"/>
              </a:rPr>
              <a:t>由多个网页组成，但</a:t>
            </a:r>
            <a:r>
              <a:rPr lang="zh-CN" altLang="en-US"/>
              <a:t>不是网页的简单罗列组合，而是用超链接方式组成的既有鲜明风格又有完善内容的有机整体。</a:t>
            </a:r>
            <a:endParaRPr lang="zh-CN" altLang="en-US"/>
          </a:p>
          <a:p>
            <a:r>
              <a:rPr lang="zh-CN" altLang="en-US"/>
              <a:t>网页</a:t>
            </a:r>
            <a:endParaRPr lang="zh-CN" altLang="en-US"/>
          </a:p>
          <a:p>
            <a:pPr lvl="1"/>
            <a:r>
              <a:rPr lang="zh-CN" altLang="en-US"/>
              <a:t>是网站中的一页，通常是HTML格式。</a:t>
            </a:r>
            <a:endParaRPr lang="zh-CN" altLang="en-US"/>
          </a:p>
          <a:p>
            <a:r>
              <a:rPr lang="zh-CN" altLang="en-US"/>
              <a:t>主页</a:t>
            </a:r>
            <a:endParaRPr lang="zh-CN" altLang="en-US"/>
          </a:p>
          <a:p>
            <a:pPr lvl="1"/>
            <a:r>
              <a:rPr lang="zh-CN" altLang="en-US"/>
              <a:t>是一个网站的</a:t>
            </a:r>
            <a:r>
              <a:rPr lang="zh-CN" altLang="en-US">
                <a:sym typeface="+mn-ea"/>
              </a:rPr>
              <a:t>入口网页</a:t>
            </a:r>
            <a:r>
              <a:rPr lang="zh-CN" altLang="en-US"/>
              <a:t>，</a:t>
            </a:r>
            <a:r>
              <a:rPr lang="zh-CN" altLang="en-US">
                <a:sym typeface="+mn-ea"/>
              </a:rPr>
              <a:t>亦称首页。</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endParaRPr lang="zh-CN" altLang="en-US"/>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sp>
        <p:nvSpPr>
          <p:cNvPr id="8195" name="Rectangle 2"/>
          <p:cNvSpPr>
            <a:spLocks noGrp="1" noChangeArrowheads="1"/>
          </p:cNvSpPr>
          <p:nvPr/>
        </p:nvSpPr>
        <p:spPr>
          <a:xfrm>
            <a:off x="3090243" y="3074103"/>
            <a:ext cx="6203950" cy="899160"/>
          </a:xfrm>
          <a:prstGeom prst="rect">
            <a:avLst/>
          </a:prstGeom>
        </p:spPr>
        <p:txBody>
          <a:bodyPr anchor="b">
            <a:normAutofit/>
          </a:bodyPr>
          <a:lstStyle>
            <a:lvl1pPr algn="l" defTabSz="914400" rtl="0" eaLnBrk="1" latinLnBrk="0" hangingPunct="1">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a:lstStyle>
          <a:p>
            <a:pPr eaLnBrk="1" hangingPunct="1"/>
            <a:r>
              <a:rPr kumimoji="0" lang="zh-CN" altLang="en-US" sz="4300" dirty="0" smtClean="0">
                <a:solidFill>
                  <a:schemeClr val="tx1"/>
                </a:solidFill>
                <a:latin typeface="微软雅黑" panose="020B0503020204020204" pitchFamily="34" charset="-122"/>
                <a:ea typeface="微软雅黑" panose="020B0503020204020204" pitchFamily="34" charset="-122"/>
              </a:rPr>
              <a:t>你</a:t>
            </a:r>
            <a:r>
              <a:rPr kumimoji="0" lang="zh-CN" altLang="en-US" sz="4800" dirty="0" smtClean="0">
                <a:solidFill>
                  <a:srgbClr val="C00000"/>
                </a:solidFill>
                <a:latin typeface="微软雅黑" panose="020B0503020204020204" pitchFamily="34" charset="-122"/>
                <a:ea typeface="微软雅黑" panose="020B0503020204020204" pitchFamily="34" charset="-122"/>
              </a:rPr>
              <a:t>热爱</a:t>
            </a:r>
            <a:r>
              <a:rPr kumimoji="0" lang="zh-CN" altLang="en-US" sz="4300" dirty="0" smtClean="0">
                <a:solidFill>
                  <a:schemeClr val="tx1"/>
                </a:solidFill>
                <a:latin typeface="微软雅黑" panose="020B0503020204020204" pitchFamily="34" charset="-122"/>
                <a:ea typeface="微软雅黑" panose="020B0503020204020204" pitchFamily="34" charset="-122"/>
              </a:rPr>
              <a:t>互联网行业吗？</a:t>
            </a:r>
            <a:endParaRPr kumimoji="0" lang="zh-CN" altLang="en-US" sz="43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595E64"/>
                </a:solidFill>
                <a:latin typeface="微软雅黑" panose="020B0503020204020204" pitchFamily="34" charset="-122"/>
                <a:ea typeface="微软雅黑" panose="020B0503020204020204" pitchFamily="34" charset="-122"/>
              </a:rPr>
              <a:t>Web</a:t>
            </a:r>
            <a:r>
              <a:rPr lang="zh-CN" altLang="en-US" sz="2800" dirty="0" smtClean="0">
                <a:solidFill>
                  <a:srgbClr val="595E64"/>
                </a:solidFill>
                <a:latin typeface="微软雅黑" panose="020B0503020204020204" pitchFamily="34" charset="-122"/>
                <a:ea typeface="微软雅黑" panose="020B0503020204020204" pitchFamily="34" charset="-122"/>
              </a:rPr>
              <a:t>系统开发过程</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rgbClr val="FF0000"/>
                </a:solidFill>
                <a:latin typeface="微软雅黑" panose="020B0503020204020204" pitchFamily="34" charset="-122"/>
                <a:ea typeface="微软雅黑" panose="020B0503020204020204" pitchFamily="34" charset="-122"/>
              </a:rPr>
              <a:t>Web</a:t>
            </a:r>
            <a:r>
              <a:rPr lang="zh-CN" altLang="en-US" sz="2800" dirty="0">
                <a:solidFill>
                  <a:srgbClr val="FF0000"/>
                </a:solidFill>
                <a:latin typeface="微软雅黑" panose="020B0503020204020204" pitchFamily="34" charset="-122"/>
                <a:ea typeface="微软雅黑" panose="020B0503020204020204" pitchFamily="34" charset="-122"/>
              </a:rPr>
              <a:t>应用领域</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网络应用程序架构</a:t>
            </a:r>
            <a:endParaRPr lang="zh-CN" altLang="en-US"/>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B/S</a:t>
            </a:r>
            <a:r>
              <a:rPr lang="zh-CN" altLang="en-US" smtClean="0">
                <a:solidFill>
                  <a:schemeClr val="tx1"/>
                </a:solidFill>
                <a:latin typeface="微软雅黑" panose="020B0503020204020204" pitchFamily="34" charset="-122"/>
                <a:sym typeface="+mn-ea"/>
              </a:rPr>
              <a:t>架构（</a:t>
            </a:r>
            <a:r>
              <a:rPr smtClean="0">
                <a:solidFill>
                  <a:srgbClr val="FF0000"/>
                </a:solidFill>
                <a:latin typeface="微软雅黑" panose="020B0503020204020204" pitchFamily="34" charset="-122"/>
                <a:sym typeface="+mn-ea"/>
              </a:rPr>
              <a:t>B</a:t>
            </a:r>
            <a:r>
              <a:rPr smtClean="0">
                <a:solidFill>
                  <a:schemeClr val="tx1"/>
                </a:solidFill>
                <a:latin typeface="微软雅黑" panose="020B0503020204020204" pitchFamily="34" charset="-122"/>
                <a:sym typeface="+mn-ea"/>
              </a:rPr>
              <a:t>rowser/</a:t>
            </a:r>
            <a:r>
              <a:rPr smtClean="0">
                <a:solidFill>
                  <a:srgbClr val="FF0000"/>
                </a:solidFill>
                <a:latin typeface="微软雅黑" panose="020B0503020204020204" pitchFamily="34" charset="-122"/>
                <a:sym typeface="+mn-ea"/>
              </a:rPr>
              <a:t>S</a:t>
            </a:r>
            <a:r>
              <a:rPr smtClean="0">
                <a:solidFill>
                  <a:schemeClr val="tx1"/>
                </a:solidFill>
                <a:latin typeface="微软雅黑" panose="020B0503020204020204" pitchFamily="34" charset="-122"/>
                <a:sym typeface="+mn-ea"/>
              </a:rPr>
              <a:t>erver</a:t>
            </a:r>
            <a:r>
              <a:rPr lang="zh-CN" altLang="en-US" smtClean="0">
                <a:solidFill>
                  <a:schemeClr val="tx1"/>
                </a:solidFill>
                <a:latin typeface="微软雅黑" panose="020B0503020204020204" pitchFamily="34" charset="-122"/>
                <a:sym typeface="+mn-ea"/>
              </a:rPr>
              <a:t>）</a:t>
            </a:r>
            <a:endParaRPr lang="zh-CN" altLang="en-US" smtClean="0">
              <a:solidFill>
                <a:schemeClr val="tx1"/>
              </a:solidFill>
              <a:latin typeface="微软雅黑" panose="020B0503020204020204" pitchFamily="34" charset="-122"/>
              <a:sym typeface="+mn-ea"/>
            </a:endParaRPr>
          </a:p>
          <a:p>
            <a:pPr lvl="1"/>
            <a:r>
              <a:rPr lang="zh-CN" altLang="en-US" smtClean="0">
                <a:sym typeface="+mn-ea"/>
              </a:rPr>
              <a:t>通过</a:t>
            </a:r>
            <a:r>
              <a:rPr lang="zh-CN" altLang="en-US" smtClean="0">
                <a:solidFill>
                  <a:srgbClr val="C00000"/>
                </a:solidFill>
                <a:sym typeface="+mn-ea"/>
              </a:rPr>
              <a:t>浏览器</a:t>
            </a:r>
            <a:r>
              <a:rPr lang="zh-CN" altLang="en-US" smtClean="0">
                <a:sym typeface="+mn-ea"/>
              </a:rPr>
              <a:t>访问的网络应用程序。</a:t>
            </a:r>
            <a:endParaRPr lang="zh-CN" altLang="en-US" smtClean="0">
              <a:sym typeface="+mn-ea"/>
            </a:endParaRPr>
          </a:p>
          <a:p>
            <a:pPr lvl="1"/>
            <a:r>
              <a:rPr lang="zh-CN" altLang="en-US" smtClean="0">
                <a:sym typeface="+mn-ea"/>
              </a:rPr>
              <a:t>典型应用：</a:t>
            </a:r>
            <a:endParaRPr lang="zh-CN" altLang="en-US" smtClean="0">
              <a:sym typeface="+mn-ea"/>
            </a:endParaRPr>
          </a:p>
          <a:p>
            <a:pPr lvl="2"/>
            <a:r>
              <a:rPr lang="zh-CN" altLang="en-US" smtClean="0">
                <a:sym typeface="+mn-ea"/>
              </a:rPr>
              <a:t>微博、</a:t>
            </a:r>
            <a:r>
              <a:rPr dirty="0" err="1" smtClean="0">
                <a:sym typeface="+mn-ea"/>
              </a:rPr>
              <a:t>WebQQ</a:t>
            </a:r>
            <a:r>
              <a:rPr lang="zh-CN" altLang="en-US" smtClean="0">
                <a:sym typeface="+mn-ea"/>
              </a:rPr>
              <a:t>、京东</a:t>
            </a:r>
            <a:r>
              <a:rPr smtClean="0">
                <a:sym typeface="+mn-ea"/>
              </a:rPr>
              <a:t>…</a:t>
            </a:r>
            <a:endParaRPr lang="zh-CN" altLang="en-US" smtClean="0">
              <a:solidFill>
                <a:schemeClr val="tx1"/>
              </a:solidFill>
              <a:latin typeface="微软雅黑" panose="020B0503020204020204" pitchFamily="34" charset="-122"/>
              <a:sym typeface="+mn-ea"/>
            </a:endParaRPr>
          </a:p>
          <a:p>
            <a:r>
              <a:rPr smtClean="0">
                <a:solidFill>
                  <a:schemeClr val="tx1"/>
                </a:solidFill>
                <a:latin typeface="微软雅黑" panose="020B0503020204020204" pitchFamily="34" charset="-122"/>
                <a:sym typeface="+mn-ea"/>
              </a:rPr>
              <a:t>C/S</a:t>
            </a:r>
            <a:r>
              <a:rPr lang="zh-CN" altLang="en-US" smtClean="0">
                <a:solidFill>
                  <a:schemeClr val="tx1"/>
                </a:solidFill>
                <a:latin typeface="微软雅黑" panose="020B0503020204020204" pitchFamily="34" charset="-122"/>
                <a:sym typeface="+mn-ea"/>
              </a:rPr>
              <a:t>架构</a:t>
            </a:r>
            <a:r>
              <a:rPr lang="zh-CN" altLang="en-US" smtClean="0">
                <a:latin typeface="微软雅黑" panose="020B0503020204020204" pitchFamily="34" charset="-122"/>
                <a:sym typeface="+mn-ea"/>
              </a:rPr>
              <a:t>（</a:t>
            </a:r>
            <a:r>
              <a:rPr smtClean="0">
                <a:solidFill>
                  <a:srgbClr val="FF0000"/>
                </a:solidFill>
                <a:latin typeface="微软雅黑" panose="020B0503020204020204" pitchFamily="34" charset="-122"/>
                <a:sym typeface="+mn-ea"/>
              </a:rPr>
              <a:t>C</a:t>
            </a:r>
            <a:r>
              <a:rPr smtClean="0">
                <a:solidFill>
                  <a:schemeClr val="tx1"/>
                </a:solidFill>
                <a:latin typeface="微软雅黑" panose="020B0503020204020204" pitchFamily="34" charset="-122"/>
                <a:sym typeface="+mn-ea"/>
              </a:rPr>
              <a:t>lient/</a:t>
            </a:r>
            <a:r>
              <a:rPr smtClean="0">
                <a:solidFill>
                  <a:srgbClr val="FF0000"/>
                </a:solidFill>
                <a:latin typeface="微软雅黑" panose="020B0503020204020204" pitchFamily="34" charset="-122"/>
                <a:sym typeface="+mn-ea"/>
              </a:rPr>
              <a:t>S</a:t>
            </a:r>
            <a:r>
              <a:rPr smtClean="0">
                <a:solidFill>
                  <a:schemeClr val="tx1"/>
                </a:solidFill>
                <a:latin typeface="微软雅黑" panose="020B0503020204020204" pitchFamily="34" charset="-122"/>
                <a:sym typeface="+mn-ea"/>
              </a:rPr>
              <a:t>erver</a:t>
            </a:r>
            <a:r>
              <a:rPr lang="zh-CN" altLang="en-US" smtClean="0">
                <a:latin typeface="微软雅黑" panose="020B0503020204020204" pitchFamily="34" charset="-122"/>
                <a:sym typeface="+mn-ea"/>
              </a:rPr>
              <a:t>）</a:t>
            </a:r>
            <a:endParaRPr lang="zh-CN" altLang="en-US" smtClean="0">
              <a:latin typeface="微软雅黑" panose="020B0503020204020204" pitchFamily="34" charset="-122"/>
              <a:sym typeface="+mn-ea"/>
            </a:endParaRPr>
          </a:p>
          <a:p>
            <a:pPr lvl="1"/>
            <a:r>
              <a:rPr lang="zh-CN" altLang="en-US" smtClean="0">
                <a:sym typeface="+mn-ea"/>
              </a:rPr>
              <a:t>通过</a:t>
            </a:r>
            <a:r>
              <a:rPr lang="zh-CN" altLang="en-US" smtClean="0">
                <a:solidFill>
                  <a:srgbClr val="C00000"/>
                </a:solidFill>
                <a:sym typeface="+mn-ea"/>
              </a:rPr>
              <a:t>客户端应用软件</a:t>
            </a:r>
            <a:r>
              <a:rPr lang="zh-CN" altLang="en-US" smtClean="0">
                <a:sym typeface="+mn-ea"/>
              </a:rPr>
              <a:t>访问的网络应用程序。</a:t>
            </a:r>
            <a:endParaRPr lang="en-US" altLang="zh-CN" dirty="0" smtClean="0"/>
          </a:p>
          <a:p>
            <a:pPr lvl="1"/>
            <a:r>
              <a:rPr lang="zh-CN" altLang="en-US" smtClean="0">
                <a:sym typeface="+mn-ea"/>
              </a:rPr>
              <a:t>典型应用：</a:t>
            </a:r>
            <a:endParaRPr lang="zh-CN" altLang="en-US" smtClean="0">
              <a:sym typeface="+mn-ea"/>
            </a:endParaRPr>
          </a:p>
          <a:p>
            <a:pPr lvl="2"/>
            <a:r>
              <a:rPr lang="zh-CN" altLang="en-US" smtClean="0">
                <a:sym typeface="+mn-ea"/>
              </a:rPr>
              <a:t>阿里旺旺、</a:t>
            </a:r>
            <a:r>
              <a:rPr smtClean="0">
                <a:sym typeface="+mn-ea"/>
              </a:rPr>
              <a:t>QQ</a:t>
            </a:r>
            <a:r>
              <a:rPr lang="zh-CN" altLang="en-US" smtClean="0">
                <a:sym typeface="+mn-ea"/>
              </a:rPr>
              <a:t>、魔兽世界</a:t>
            </a:r>
            <a:r>
              <a:rPr smtClean="0">
                <a:sym typeface="+mn-ea"/>
              </a:rPr>
              <a:t>…</a:t>
            </a:r>
            <a:endParaRPr lang="en-US" altLang="zh-CN" dirty="0"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架构特点</a:t>
            </a:r>
            <a:endParaRPr lang="zh-CN" altLang="en-US"/>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B/S</a:t>
            </a:r>
            <a:r>
              <a:rPr lang="zh-CN" altLang="en-US" smtClean="0">
                <a:solidFill>
                  <a:schemeClr val="tx1"/>
                </a:solidFill>
                <a:latin typeface="微软雅黑" panose="020B0503020204020204" pitchFamily="34" charset="-122"/>
                <a:sym typeface="+mn-ea"/>
              </a:rPr>
              <a:t>架构</a:t>
            </a:r>
            <a:endParaRPr lang="zh-CN" altLang="en-US" smtClean="0">
              <a:solidFill>
                <a:schemeClr val="tx1"/>
              </a:solidFill>
              <a:latin typeface="微软雅黑" panose="020B0503020204020204" pitchFamily="34" charset="-122"/>
              <a:sym typeface="+mn-ea"/>
            </a:endParaRPr>
          </a:p>
          <a:p>
            <a:pPr lvl="1"/>
            <a:r>
              <a:rPr lang="zh-CN" altLang="en-US" smtClean="0">
                <a:sym typeface="+mn-ea"/>
              </a:rPr>
              <a:t>无需安装特定客户端程序，通过</a:t>
            </a:r>
            <a:r>
              <a:rPr smtClean="0">
                <a:sym typeface="+mn-ea"/>
              </a:rPr>
              <a:t>URL</a:t>
            </a:r>
            <a:r>
              <a:rPr lang="zh-CN" altLang="en-US" smtClean="0">
                <a:sym typeface="+mn-ea"/>
              </a:rPr>
              <a:t>访问。</a:t>
            </a:r>
            <a:endParaRPr lang="en-US" altLang="zh-CN" dirty="0" smtClean="0"/>
          </a:p>
          <a:p>
            <a:pPr lvl="1">
              <a:lnSpc>
                <a:spcPct val="140000"/>
              </a:lnSpc>
            </a:pPr>
            <a:r>
              <a:rPr lang="zh-CN" altLang="en-US" smtClean="0">
                <a:sym typeface="+mn-ea"/>
              </a:rPr>
              <a:t>跨平台能力（</a:t>
            </a:r>
            <a:r>
              <a:rPr smtClean="0">
                <a:sym typeface="+mn-ea"/>
              </a:rPr>
              <a:t>Windows</a:t>
            </a:r>
            <a:r>
              <a:rPr lang="zh-CN" altLang="en-US" smtClean="0">
                <a:sym typeface="+mn-ea"/>
              </a:rPr>
              <a:t>、</a:t>
            </a:r>
            <a:r>
              <a:rPr smtClean="0">
                <a:sym typeface="+mn-ea"/>
              </a:rPr>
              <a:t>Linux</a:t>
            </a:r>
            <a:r>
              <a:rPr lang="zh-CN" altLang="en-US" smtClean="0">
                <a:sym typeface="+mn-ea"/>
              </a:rPr>
              <a:t>、</a:t>
            </a:r>
            <a:r>
              <a:rPr smtClean="0">
                <a:sym typeface="+mn-ea"/>
              </a:rPr>
              <a:t>Android</a:t>
            </a:r>
            <a:r>
              <a:rPr lang="zh-CN" altLang="en-US" smtClean="0">
                <a:sym typeface="+mn-ea"/>
              </a:rPr>
              <a:t>、</a:t>
            </a:r>
            <a:r>
              <a:rPr smtClean="0">
                <a:sym typeface="+mn-ea"/>
              </a:rPr>
              <a:t>IOS…</a:t>
            </a:r>
            <a:r>
              <a:rPr lang="zh-CN" altLang="en-US" smtClean="0">
                <a:sym typeface="+mn-ea"/>
              </a:rPr>
              <a:t>）。</a:t>
            </a:r>
            <a:endParaRPr lang="en-US" altLang="zh-CN" dirty="0" smtClean="0"/>
          </a:p>
          <a:p>
            <a:pPr lvl="1">
              <a:lnSpc>
                <a:spcPct val="140000"/>
              </a:lnSpc>
            </a:pPr>
            <a:r>
              <a:rPr lang="zh-CN" altLang="en-US" smtClean="0">
                <a:sym typeface="+mn-ea"/>
              </a:rPr>
              <a:t>无缝升级，客户端免维护。</a:t>
            </a:r>
            <a:endParaRPr lang="en-US" altLang="zh-CN" dirty="0" smtClean="0"/>
          </a:p>
          <a:p>
            <a:pPr lvl="1">
              <a:lnSpc>
                <a:spcPct val="140000"/>
              </a:lnSpc>
            </a:pPr>
            <a:r>
              <a:rPr lang="zh-CN" altLang="en-US" smtClean="0">
                <a:sym typeface="+mn-ea"/>
              </a:rPr>
              <a:t>不能直接</a:t>
            </a:r>
            <a:r>
              <a:rPr lang="zh-CN" altLang="en-US">
                <a:sym typeface="+mn-ea"/>
              </a:rPr>
              <a:t>使用</a:t>
            </a:r>
            <a:r>
              <a:rPr lang="zh-CN" altLang="en-US" smtClean="0">
                <a:sym typeface="+mn-ea"/>
              </a:rPr>
              <a:t>客户端硬件资源，用户体验单一。</a:t>
            </a:r>
            <a:endParaRPr lang="zh-CN" altLang="en-US" smtClean="0">
              <a:solidFill>
                <a:schemeClr val="tx1"/>
              </a:solidFill>
              <a:latin typeface="微软雅黑" panose="020B0503020204020204" pitchFamily="34" charset="-122"/>
              <a:sym typeface="+mn-ea"/>
            </a:endParaRPr>
          </a:p>
          <a:p>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架构特点</a:t>
            </a:r>
            <a:endParaRPr lang="zh-CN" altLang="en-US"/>
          </a:p>
        </p:txBody>
      </p:sp>
      <p:sp>
        <p:nvSpPr>
          <p:cNvPr id="3" name="内容占位符 2"/>
          <p:cNvSpPr>
            <a:spLocks noGrp="1"/>
          </p:cNvSpPr>
          <p:nvPr>
            <p:ph sz="half" idx="1"/>
          </p:nvPr>
        </p:nvSpPr>
        <p:spPr>
          <a:xfrm>
            <a:off x="638810" y="1085850"/>
            <a:ext cx="11106785" cy="4890135"/>
          </a:xfrm>
        </p:spPr>
        <p:txBody>
          <a:bodyPr>
            <a:normAutofit lnSpcReduction="10000"/>
          </a:bodyPr>
          <a:lstStyle/>
          <a:p>
            <a:r>
              <a:rPr smtClean="0">
                <a:solidFill>
                  <a:schemeClr val="tx1"/>
                </a:solidFill>
                <a:latin typeface="微软雅黑" panose="020B0503020204020204" pitchFamily="34" charset="-122"/>
                <a:sym typeface="+mn-ea"/>
              </a:rPr>
              <a:t>C/S</a:t>
            </a:r>
            <a:r>
              <a:rPr lang="zh-CN" altLang="en-US" smtClean="0">
                <a:solidFill>
                  <a:schemeClr val="tx1"/>
                </a:solidFill>
                <a:latin typeface="微软雅黑" panose="020B0503020204020204" pitchFamily="34" charset="-122"/>
                <a:sym typeface="+mn-ea"/>
              </a:rPr>
              <a:t>架构</a:t>
            </a:r>
            <a:endParaRPr lang="zh-CN" altLang="en-US" smtClean="0">
              <a:solidFill>
                <a:schemeClr val="tx1"/>
              </a:solidFill>
              <a:latin typeface="微软雅黑" panose="020B0503020204020204" pitchFamily="34" charset="-122"/>
              <a:sym typeface="+mn-ea"/>
            </a:endParaRPr>
          </a:p>
          <a:p>
            <a:pPr lvl="1"/>
            <a:r>
              <a:rPr lang="zh-CN" altLang="en-US" dirty="0" smtClean="0">
                <a:sym typeface="+mn-ea"/>
              </a:rPr>
              <a:t>需要安装特定客户端程序。</a:t>
            </a:r>
            <a:endParaRPr lang="en-US" altLang="zh-CN" dirty="0" smtClean="0"/>
          </a:p>
          <a:p>
            <a:pPr lvl="1">
              <a:lnSpc>
                <a:spcPct val="140000"/>
              </a:lnSpc>
            </a:pPr>
            <a:r>
              <a:rPr lang="zh-CN" altLang="en-US" dirty="0" smtClean="0">
                <a:sym typeface="+mn-ea"/>
              </a:rPr>
              <a:t>针对不同平台开发不同版本。</a:t>
            </a:r>
            <a:endParaRPr lang="en-US" altLang="zh-CN" dirty="0" smtClean="0"/>
          </a:p>
          <a:p>
            <a:pPr lvl="1">
              <a:lnSpc>
                <a:spcPct val="140000"/>
              </a:lnSpc>
            </a:pPr>
            <a:r>
              <a:rPr lang="zh-CN" altLang="en-US" dirty="0" smtClean="0">
                <a:sym typeface="+mn-ea"/>
              </a:rPr>
              <a:t>升级应用须重新安装。</a:t>
            </a:r>
            <a:endParaRPr lang="en-US" altLang="zh-CN" dirty="0" smtClean="0"/>
          </a:p>
          <a:p>
            <a:pPr lvl="1">
              <a:lnSpc>
                <a:spcPct val="140000"/>
              </a:lnSpc>
            </a:pPr>
            <a:r>
              <a:rPr lang="zh-CN" altLang="en-US" dirty="0" smtClean="0">
                <a:sym typeface="+mn-ea"/>
              </a:rPr>
              <a:t>充分应用客户端硬件资源，构建大型</a:t>
            </a:r>
            <a:r>
              <a:rPr lang="en-US" altLang="zh-CN" dirty="0" smtClean="0">
                <a:sym typeface="+mn-ea"/>
              </a:rPr>
              <a:t>3D</a:t>
            </a:r>
            <a:r>
              <a:rPr lang="zh-CN" altLang="en-US" dirty="0" smtClean="0">
                <a:sym typeface="+mn-ea"/>
              </a:rPr>
              <a:t>效果应用</a:t>
            </a:r>
            <a:endParaRPr lang="zh-CN" altLang="en-US" smtClean="0">
              <a:solidFill>
                <a:schemeClr val="tx1"/>
              </a:solidFill>
              <a:latin typeface="微软雅黑" panose="020B0503020204020204" pitchFamily="34" charset="-122"/>
              <a:sym typeface="+mn-ea"/>
            </a:endParaRPr>
          </a:p>
          <a:p>
            <a:pPr lvl="1"/>
            <a:endParaRPr lang="en-US" altLang="zh-CN" dirty="0" smtClean="0"/>
          </a:p>
          <a:p>
            <a:pPr marL="0" indent="0">
              <a:buNone/>
            </a:pPr>
            <a:endParaRPr lang="zh-CN" altLang="en-US" smtClean="0">
              <a:solidFill>
                <a:schemeClr val="tx1"/>
              </a:solidFill>
              <a:latin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互联网的发展</a:t>
            </a:r>
            <a:endParaRPr lang="zh-CN" altLang="en-US"/>
          </a:p>
        </p:txBody>
      </p:sp>
      <p:sp>
        <p:nvSpPr>
          <p:cNvPr id="3" name="内容占位符 2"/>
          <p:cNvSpPr>
            <a:spLocks noGrp="1"/>
          </p:cNvSpPr>
          <p:nvPr>
            <p:ph sz="half" idx="1"/>
          </p:nvPr>
        </p:nvSpPr>
        <p:spPr/>
        <p:txBody>
          <a:bodyPr/>
          <a:lstStyle/>
          <a:p>
            <a:endParaRPr lang="zh-CN" altLang="en-US"/>
          </a:p>
        </p:txBody>
      </p:sp>
      <p:graphicFrame>
        <p:nvGraphicFramePr>
          <p:cNvPr id="4" name="图示 3"/>
          <p:cNvGraphicFramePr>
            <a:graphicFrameLocks noGrp="1"/>
          </p:cNvGraphicFramePr>
          <p:nvPr/>
        </p:nvGraphicFramePr>
        <p:xfrm>
          <a:off x="1968856" y="1625113"/>
          <a:ext cx="8330878" cy="22435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框 4"/>
          <p:cNvSpPr txBox="1"/>
          <p:nvPr/>
        </p:nvSpPr>
        <p:spPr>
          <a:xfrm>
            <a:off x="2294388" y="3329354"/>
            <a:ext cx="1402080" cy="46037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信息上网</a:t>
            </a:r>
            <a:endParaRPr lang="zh-CN" altLang="en-US" sz="2400" dirty="0" smtClean="0">
              <a:solidFill>
                <a:srgbClr val="FF0000"/>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4326110" y="3329354"/>
            <a:ext cx="1097280" cy="460375"/>
          </a:xfrm>
          <a:prstGeom prst="rect">
            <a:avLst/>
          </a:prstGeom>
          <a:noFill/>
        </p:spPr>
        <p:txBody>
          <a:bodyPr wrap="non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rPr>
              <a:t>人</a:t>
            </a:r>
            <a:r>
              <a:rPr lang="zh-CN" altLang="en-US" sz="2400" dirty="0" smtClean="0">
                <a:solidFill>
                  <a:srgbClr val="FF0000"/>
                </a:solidFill>
                <a:latin typeface="微软雅黑" panose="020B0503020204020204" pitchFamily="34" charset="-122"/>
                <a:ea typeface="微软雅黑" panose="020B0503020204020204" pitchFamily="34" charset="-122"/>
              </a:rPr>
              <a:t>上网</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6198754" y="3329354"/>
            <a:ext cx="1402080" cy="46037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随时在线</a:t>
            </a:r>
            <a:endParaRPr lang="zh-CN" altLang="en-US" sz="2400" dirty="0" smtClean="0">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8087775" y="3329354"/>
            <a:ext cx="2621280" cy="82994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万物联网</a:t>
            </a:r>
            <a:endParaRPr lang="en-US" altLang="zh-CN" sz="2400" dirty="0" smtClean="0">
              <a:solidFill>
                <a:srgbClr val="FF0000"/>
              </a:solidFill>
              <a:latin typeface="微软雅黑" panose="020B0503020204020204" pitchFamily="34" charset="-122"/>
              <a:ea typeface="微软雅黑" panose="020B0503020204020204" pitchFamily="34" charset="-122"/>
            </a:endParaRPr>
          </a:p>
          <a:p>
            <a:r>
              <a:rPr lang="zh-CN" altLang="en-US" sz="2400" dirty="0" smtClean="0">
                <a:solidFill>
                  <a:srgbClr val="FF0000"/>
                </a:solidFill>
                <a:latin typeface="微软雅黑" panose="020B0503020204020204" pitchFamily="34" charset="-122"/>
                <a:ea typeface="微软雅黑" panose="020B0503020204020204" pitchFamily="34" charset="-122"/>
              </a:rPr>
              <a:t>传统行业互联网化</a:t>
            </a:r>
            <a:endParaRPr lang="en-US" altLang="zh-CN" sz="2400" dirty="0" smtClean="0">
              <a:solidFill>
                <a:srgbClr val="FF0000"/>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390692" y="3892062"/>
            <a:ext cx="976630" cy="706755"/>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门户</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a:t>
            </a:r>
            <a:endParaRPr lang="en-US" altLang="zh-CN" sz="2000" dirty="0" smtClean="0">
              <a:latin typeface="微软雅黑" panose="020B0503020204020204" pitchFamily="34" charset="-122"/>
              <a:ea typeface="微软雅黑" panose="020B0503020204020204" pitchFamily="34" charset="-122"/>
            </a:endParaRPr>
          </a:p>
        </p:txBody>
      </p:sp>
      <p:sp>
        <p:nvSpPr>
          <p:cNvPr id="11" name="文本框 10"/>
          <p:cNvSpPr txBox="1"/>
          <p:nvPr/>
        </p:nvSpPr>
        <p:spPr>
          <a:xfrm>
            <a:off x="6098823" y="3880338"/>
            <a:ext cx="1484630" cy="706755"/>
          </a:xfrm>
          <a:prstGeom prst="rect">
            <a:avLst/>
          </a:prstGeom>
          <a:noFill/>
        </p:spPr>
        <p:txBody>
          <a:bodyPr wrap="none" rtlCol="0">
            <a:spAutoFit/>
          </a:bodyPr>
          <a:lstStyle/>
          <a:p>
            <a:pPr marL="285750" indent="-285750">
              <a:buFont typeface="Arial" panose="020B0604020202020204" pitchFamily="34" charset="0"/>
              <a:buChar char="•"/>
            </a:pPr>
            <a:r>
              <a:rPr lang="zh-CN" altLang="en-US" sz="2000" dirty="0" smtClean="0">
                <a:latin typeface="微软雅黑" panose="020B0503020204020204" pitchFamily="34" charset="-122"/>
                <a:ea typeface="微软雅黑" panose="020B0503020204020204" pitchFamily="34" charset="-122"/>
              </a:rPr>
              <a:t>移动应用</a:t>
            </a:r>
            <a:endParaRPr lang="en-US" altLang="zh-CN" sz="2000" dirty="0" smtClean="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US" altLang="zh-CN" sz="2000" dirty="0" smtClean="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的发展</a:t>
            </a:r>
            <a:endParaRPr lang="zh-CN" altLang="en-US"/>
          </a:p>
        </p:txBody>
      </p:sp>
      <p:sp>
        <p:nvSpPr>
          <p:cNvPr id="3" name="内容占位符 2"/>
          <p:cNvSpPr>
            <a:spLocks noGrp="1"/>
          </p:cNvSpPr>
          <p:nvPr>
            <p:ph sz="half" idx="1"/>
          </p:nvPr>
        </p:nvSpPr>
        <p:spPr/>
        <p:txBody>
          <a:bodyPr/>
          <a:lstStyle/>
          <a:p>
            <a:r>
              <a:rPr lang="zh-CN" altLang="en-US" smtClean="0">
                <a:latin typeface="微软雅黑" panose="020B0503020204020204" pitchFamily="34" charset="-122"/>
                <a:sym typeface="+mn-ea"/>
              </a:rPr>
              <a:t>十</a:t>
            </a:r>
            <a:r>
              <a:rPr lang="zh-CN" altLang="en-US">
                <a:latin typeface="微软雅黑" panose="020B0503020204020204" pitchFamily="34" charset="-122"/>
                <a:sym typeface="+mn-ea"/>
              </a:rPr>
              <a:t>几</a:t>
            </a:r>
            <a:r>
              <a:rPr lang="zh-CN" altLang="en-US" smtClean="0">
                <a:latin typeface="微软雅黑" panose="020B0503020204020204" pitchFamily="34" charset="-122"/>
                <a:sym typeface="+mn-ea"/>
              </a:rPr>
              <a:t>年前：</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用来展现一个文档</a:t>
            </a:r>
            <a:endParaRPr lang="zh-CN" altLang="en-US" dirty="0" smtClean="0">
              <a:latin typeface="微软雅黑" panose="020B0503020204020204" pitchFamily="34" charset="-122"/>
            </a:endParaRPr>
          </a:p>
          <a:p>
            <a:endParaRPr lang="zh-CN" altLang="en-US">
              <a:latin typeface="微软雅黑" panose="020B0503020204020204" pitchFamily="34" charset="-122"/>
            </a:endParaRPr>
          </a:p>
        </p:txBody>
      </p:sp>
      <p:pic>
        <p:nvPicPr>
          <p:cNvPr id="4"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83915" y="1931035"/>
            <a:ext cx="6290310" cy="4144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的发展</a:t>
            </a:r>
            <a:endParaRPr lang="zh-CN" altLang="en-US"/>
          </a:p>
        </p:txBody>
      </p:sp>
      <p:sp>
        <p:nvSpPr>
          <p:cNvPr id="3" name="内容占位符 2"/>
          <p:cNvSpPr>
            <a:spLocks noGrp="1"/>
          </p:cNvSpPr>
          <p:nvPr>
            <p:ph sz="half" idx="1"/>
          </p:nvPr>
        </p:nvSpPr>
        <p:spPr/>
        <p:txBody>
          <a:bodyPr/>
          <a:lstStyle/>
          <a:p>
            <a:r>
              <a:rPr lang="zh-CN" altLang="en-US" smtClean="0">
                <a:latin typeface="微软雅黑" panose="020B0503020204020204" pitchFamily="34" charset="-122"/>
                <a:sym typeface="+mn-ea"/>
              </a:rPr>
              <a:t>现在：</a:t>
            </a:r>
            <a:r>
              <a:rPr smtClean="0">
                <a:latin typeface="微软雅黑" panose="020B0503020204020204" pitchFamily="34" charset="-122"/>
                <a:sym typeface="+mn-ea"/>
              </a:rPr>
              <a:t>Web</a:t>
            </a:r>
            <a:r>
              <a:rPr lang="zh-CN" altLang="en-US" smtClean="0">
                <a:latin typeface="微软雅黑" panose="020B0503020204020204" pitchFamily="34" charset="-122"/>
                <a:sym typeface="+mn-ea"/>
              </a:rPr>
              <a:t>成为应用程序运行的一个平台</a:t>
            </a:r>
            <a:endParaRPr lang="zh-CN" altLang="en-US" dirty="0" smtClean="0">
              <a:latin typeface="微软雅黑" panose="020B0503020204020204" pitchFamily="34" charset="-122"/>
            </a:endParaRPr>
          </a:p>
          <a:p>
            <a:endParaRPr lang="zh-CN" altLang="en-US" dirty="0" smtClean="0">
              <a:latin typeface="微软雅黑" panose="020B0503020204020204" pitchFamily="34" charset="-122"/>
            </a:endParaRPr>
          </a:p>
          <a:p>
            <a:endParaRPr lang="zh-CN" altLang="en-US"/>
          </a:p>
        </p:txBody>
      </p:sp>
      <p:pic>
        <p:nvPicPr>
          <p:cNvPr id="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09385" y="2291080"/>
            <a:ext cx="5154930" cy="3682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3915" y="1938020"/>
            <a:ext cx="6723380" cy="403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sym typeface="+mn-ea"/>
              </a:rPr>
              <a:t>领域典型应用</a:t>
            </a:r>
            <a:endParaRPr lang="zh-CN" altLang="en-US"/>
          </a:p>
        </p:txBody>
      </p:sp>
      <p:sp>
        <p:nvSpPr>
          <p:cNvPr id="3" name="内容占位符 2"/>
          <p:cNvSpPr>
            <a:spLocks noGrp="1"/>
          </p:cNvSpPr>
          <p:nvPr>
            <p:ph sz="half" idx="1"/>
          </p:nvPr>
        </p:nvSpPr>
        <p:spPr/>
        <p:txBody>
          <a:bodyPr/>
          <a:lstStyle/>
          <a:p>
            <a:r>
              <a:rPr lang="zh-CN" altLang="en-US">
                <a:latin typeface="微软雅黑" panose="020B0503020204020204" pitchFamily="34" charset="-122"/>
                <a:sym typeface="+mn-ea"/>
              </a:rPr>
              <a:t>门户：新浪、网易</a:t>
            </a:r>
            <a:endParaRPr lang="zh-CN" altLang="en-US">
              <a:latin typeface="微软雅黑" panose="020B0503020204020204" pitchFamily="34" charset="-122"/>
              <a:sym typeface="+mn-ea"/>
            </a:endParaRPr>
          </a:p>
          <a:p>
            <a:r>
              <a:rPr lang="zh-CN" altLang="en-US">
                <a:latin typeface="微软雅黑" panose="020B0503020204020204" pitchFamily="34" charset="-122"/>
                <a:sym typeface="+mn-ea"/>
              </a:rPr>
              <a:t>社交：微博、人人网</a:t>
            </a:r>
            <a:endParaRPr lang="zh-CN" altLang="en-US">
              <a:latin typeface="微软雅黑" panose="020B0503020204020204" pitchFamily="34" charset="-122"/>
              <a:sym typeface="+mn-ea"/>
            </a:endParaRPr>
          </a:p>
          <a:p>
            <a:r>
              <a:rPr lang="zh-CN" altLang="en-US">
                <a:latin typeface="微软雅黑" panose="020B0503020204020204" pitchFamily="34" charset="-122"/>
                <a:sym typeface="+mn-ea"/>
              </a:rPr>
              <a:t>搜索：谷歌、百度</a:t>
            </a:r>
            <a:endParaRPr lang="zh-CN" altLang="en-US">
              <a:latin typeface="微软雅黑" panose="020B0503020204020204" pitchFamily="34" charset="-122"/>
              <a:sym typeface="+mn-ea"/>
            </a:endParaRPr>
          </a:p>
          <a:p>
            <a:r>
              <a:rPr>
                <a:latin typeface="微软雅黑" panose="020B0503020204020204" pitchFamily="34" charset="-122"/>
                <a:sym typeface="+mn-ea"/>
              </a:rPr>
              <a:t>O2O</a:t>
            </a:r>
            <a:r>
              <a:rPr lang="zh-CN" altLang="en-US">
                <a:latin typeface="微软雅黑" panose="020B0503020204020204" pitchFamily="34" charset="-122"/>
                <a:sym typeface="+mn-ea"/>
              </a:rPr>
              <a:t>：美团、美团外卖</a:t>
            </a:r>
            <a:endParaRPr lang="zh-CN" altLang="en-US">
              <a:latin typeface="微软雅黑" panose="020B0503020204020204" pitchFamily="34" charset="-122"/>
              <a:sym typeface="+mn-ea"/>
            </a:endParaRPr>
          </a:p>
          <a:p>
            <a:r>
              <a:rPr lang="zh-CN" altLang="en-US">
                <a:latin typeface="微软雅黑" panose="020B0503020204020204" pitchFamily="34" charset="-122"/>
                <a:sym typeface="+mn-ea"/>
              </a:rPr>
              <a:t>页游</a:t>
            </a:r>
            <a:endParaRPr lang="zh-CN" altLang="en-US">
              <a:latin typeface="微软雅黑" panose="020B0503020204020204" pitchFamily="34" charset="-122"/>
              <a:sym typeface="+mn-ea"/>
            </a:endParaRPr>
          </a:p>
          <a:p>
            <a:r>
              <a:rPr>
                <a:latin typeface="微软雅黑" panose="020B0503020204020204" pitchFamily="34" charset="-122"/>
                <a:sym typeface="+mn-ea"/>
              </a:rPr>
              <a:t>…</a:t>
            </a:r>
            <a:endParaRPr lang="en-US" altLang="zh-CN" dirty="0">
              <a:latin typeface="微软雅黑" panose="020B0503020204020204" pitchFamily="34" charset="-122"/>
            </a:endParaRPr>
          </a:p>
          <a:p>
            <a:endParaRPr lang="zh-CN" altLang="en-US" dirty="0" smtClean="0">
              <a:latin typeface="微软雅黑" panose="020B0503020204020204" pitchFamily="34" charset="-122"/>
            </a:endParaRPr>
          </a:p>
          <a:p>
            <a:endParaRPr lang="zh-CN" altLang="en-US">
              <a:latin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rgbClr val="FF0000"/>
                </a:solidFill>
                <a:latin typeface="微软雅黑" panose="020B0503020204020204" pitchFamily="34" charset="-122"/>
                <a:ea typeface="微软雅黑" panose="020B0503020204020204" pitchFamily="34" charset="-122"/>
              </a:rPr>
              <a:t>Web</a:t>
            </a:r>
            <a:r>
              <a:rPr lang="zh-CN" altLang="en-US" sz="2800" dirty="0" smtClean="0">
                <a:solidFill>
                  <a:srgbClr val="FF0000"/>
                </a:solidFill>
                <a:latin typeface="微软雅黑" panose="020B0503020204020204" pitchFamily="34" charset="-122"/>
                <a:ea typeface="微软雅黑" panose="020B0503020204020204" pitchFamily="34" charset="-122"/>
              </a:rPr>
              <a:t>系统开发过程</a:t>
            </a:r>
            <a:endParaRPr lang="zh-CN" altLang="en-US" sz="2800" dirty="0" smtClean="0">
              <a:solidFill>
                <a:srgbClr val="FF0000"/>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595E64"/>
                </a:solidFill>
                <a:latin typeface="微软雅黑" panose="020B0503020204020204" pitchFamily="34" charset="-122"/>
                <a:ea typeface="微软雅黑" panose="020B0503020204020204" pitchFamily="34" charset="-122"/>
              </a:rPr>
              <a:t>课程目标及学习方法</a:t>
            </a:r>
            <a:endParaRPr lang="zh-CN" altLang="en-US" sz="2800" dirty="0">
              <a:solidFill>
                <a:srgbClr val="595E64"/>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chemeClr val="tx1"/>
                </a:solidFill>
                <a:latin typeface="微软雅黑" panose="020B0503020204020204" pitchFamily="34" charset="-122"/>
                <a:ea typeface="微软雅黑" panose="020B0503020204020204" pitchFamily="34" charset="-122"/>
              </a:rPr>
              <a:t>Web</a:t>
            </a:r>
            <a:r>
              <a:rPr lang="zh-CN" altLang="en-US" sz="2800" dirty="0">
                <a:solidFill>
                  <a:schemeClr val="tx1"/>
                </a:solidFill>
                <a:latin typeface="微软雅黑" panose="020B0503020204020204" pitchFamily="34" charset="-122"/>
                <a:ea typeface="微软雅黑" panose="020B0503020204020204" pitchFamily="34" charset="-122"/>
              </a:rPr>
              <a:t>应用领域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系统开发过程</a:t>
            </a:r>
            <a:endParaRPr lang="zh-CN" altLang="en-US"/>
          </a:p>
        </p:txBody>
      </p:sp>
      <p:pic>
        <p:nvPicPr>
          <p:cNvPr id="5" name="内容占位符 3"/>
          <p:cNvPicPr>
            <a:picLocks noGrp="1" noChangeAspect="1"/>
          </p:cNvPicPr>
          <p:nvPr>
            <p:ph sz="half" idx="1"/>
          </p:nvPr>
        </p:nvPicPr>
        <p:blipFill>
          <a:blip r:embed="rId1">
            <a:extLst>
              <a:ext uri="{28A0092B-C50C-407E-A947-70E740481C1C}">
                <a14:useLocalDpi xmlns:a14="http://schemas.microsoft.com/office/drawing/2010/main" val="0"/>
              </a:ext>
            </a:extLst>
          </a:blip>
          <a:stretch>
            <a:fillRect/>
          </a:stretch>
        </p:blipFill>
        <p:spPr>
          <a:xfrm>
            <a:off x="568960" y="2317115"/>
            <a:ext cx="11106785" cy="2411730"/>
          </a:xfrm>
          <a:prstGeom prst="rect">
            <a:avLst/>
          </a:prstGeom>
        </p:spPr>
      </p:pic>
      <p:sp>
        <p:nvSpPr>
          <p:cNvPr id="4" name="圆角矩形 3"/>
          <p:cNvSpPr/>
          <p:nvPr/>
        </p:nvSpPr>
        <p:spPr>
          <a:xfrm>
            <a:off x="6414135" y="2882265"/>
            <a:ext cx="1574800" cy="814070"/>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trips(down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ym typeface="+mn-ea"/>
              </a:rPr>
              <a:t>互联网</a:t>
            </a:r>
            <a:endParaRPr lang="zh-CN" altLang="en-US"/>
          </a:p>
        </p:txBody>
      </p:sp>
      <p:sp>
        <p:nvSpPr>
          <p:cNvPr id="3" name="内容占位符 2"/>
          <p:cNvSpPr>
            <a:spLocks noGrp="1"/>
          </p:cNvSpPr>
          <p:nvPr>
            <p:ph sz="half" idx="1"/>
          </p:nvPr>
        </p:nvSpPr>
        <p:spPr/>
        <p:txBody>
          <a:bodyPr/>
          <a:lstStyle/>
          <a:p>
            <a:endParaRPr lang="zh-CN" altLang="en-US"/>
          </a:p>
        </p:txBody>
      </p:sp>
      <p:pic>
        <p:nvPicPr>
          <p:cNvPr id="9219" name="图片 2"/>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8280365" y="4935536"/>
            <a:ext cx="1422400" cy="930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22838" y="5054599"/>
            <a:ext cx="1741487" cy="811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215323" y="1216026"/>
            <a:ext cx="2462212" cy="101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3" name="图片 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07574" y="3689282"/>
            <a:ext cx="1144336" cy="10033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4"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559811" y="2484252"/>
            <a:ext cx="1439862" cy="731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5" name="图片 8"/>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209343" y="2415988"/>
            <a:ext cx="1754982" cy="868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7" name="图片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8254145" y="3758339"/>
            <a:ext cx="1098318" cy="93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2481" y="1289844"/>
            <a:ext cx="2362200" cy="866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078754" y="1292038"/>
            <a:ext cx="1624011" cy="864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D:\工作_师大\2015-2016-2\00027377.jpg"/>
          <p:cNvPicPr>
            <a:picLocks noGrp="1"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128872" y="4773163"/>
            <a:ext cx="2598529" cy="146167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工作_师大\2015-2016-2\Apple_Pay_logo.svg_.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78754" y="2463133"/>
            <a:ext cx="1705541" cy="821218"/>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工作_师大\2015-2016-2\20131118131719557.jp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524401" y="3791462"/>
            <a:ext cx="1124866" cy="9817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项目提出</a:t>
            </a:r>
            <a:endParaRPr lang="zh-CN" altLang="en-US"/>
          </a:p>
        </p:txBody>
      </p:sp>
      <p:sp>
        <p:nvSpPr>
          <p:cNvPr id="3" name="内容占位符 2"/>
          <p:cNvSpPr>
            <a:spLocks noGrp="1"/>
          </p:cNvSpPr>
          <p:nvPr>
            <p:ph sz="half" idx="1"/>
          </p:nvPr>
        </p:nvSpPr>
        <p:spPr/>
        <p:txBody>
          <a:bodyPr/>
          <a:lstStyle/>
          <a:p>
            <a:r>
              <a:rPr lang="zh-CN" altLang="en-US"/>
              <a:t>角色：</a:t>
            </a:r>
            <a:endParaRPr lang="zh-CN" altLang="en-US"/>
          </a:p>
          <a:p>
            <a:pPr lvl="1"/>
            <a:r>
              <a:rPr lang="zh-CN" altLang="en-US" sz="2400" smtClean="0">
                <a:sym typeface="+mn-ea"/>
              </a:rPr>
              <a:t>需要软件系统的人、组织</a:t>
            </a:r>
            <a:endParaRPr lang="zh-CN" altLang="en-US" sz="2400" smtClean="0">
              <a:sym typeface="+mn-ea"/>
            </a:endParaRPr>
          </a:p>
          <a:p>
            <a:pPr lvl="1"/>
            <a:r>
              <a:rPr lang="zh-CN" altLang="en-US" sz="2400" smtClean="0">
                <a:sym typeface="+mn-ea"/>
              </a:rPr>
              <a:t>公司高层</a:t>
            </a:r>
            <a:endParaRPr lang="zh-CN" altLang="en-US" sz="2400" smtClean="0">
              <a:sym typeface="+mn-ea"/>
            </a:endParaRPr>
          </a:p>
          <a:p>
            <a:pPr lvl="1"/>
            <a:r>
              <a:rPr sz="2400" smtClean="0">
                <a:sym typeface="+mn-ea"/>
              </a:rPr>
              <a:t>…</a:t>
            </a:r>
            <a:endParaRPr lang="en-US" altLang="zh-CN" sz="2400" dirty="0" smtClean="0"/>
          </a:p>
          <a:p>
            <a:endParaRPr lang="zh-CN" altLang="en-US"/>
          </a:p>
        </p:txBody>
      </p:sp>
      <p:pic>
        <p:nvPicPr>
          <p:cNvPr id="7" name="Picture 3" descr="D:\15上半年\dz.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4340" y="1423035"/>
            <a:ext cx="2146300" cy="21463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需求分析</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需求分析师</a:t>
            </a:r>
            <a:r>
              <a:rPr>
                <a:sym typeface="+mn-ea"/>
              </a:rPr>
              <a:t>/</a:t>
            </a:r>
            <a:r>
              <a:rPr lang="zh-CN" altLang="en-US">
                <a:sym typeface="+mn-ea"/>
              </a:rPr>
              <a:t>产品经理</a:t>
            </a:r>
            <a:endParaRPr lang="zh-CN" altLang="en-US" sz="2400">
              <a:sym typeface="+mn-ea"/>
            </a:endParaRPr>
          </a:p>
          <a:p>
            <a:r>
              <a:rPr lang="zh-CN" altLang="en-US" sz="2800">
                <a:sym typeface="+mn-ea"/>
              </a:rPr>
              <a:t>技能：</a:t>
            </a:r>
            <a:endParaRPr lang="zh-CN" altLang="en-US" sz="2800">
              <a:sym typeface="+mn-ea"/>
            </a:endParaRPr>
          </a:p>
          <a:p>
            <a:pPr lvl="1"/>
            <a:r>
              <a:rPr lang="zh-CN" altLang="en-US" smtClean="0">
                <a:sym typeface="+mn-ea"/>
              </a:rPr>
              <a:t>需求分析方法</a:t>
            </a:r>
            <a:endParaRPr lang="en-US" altLang="zh-CN" dirty="0" smtClean="0"/>
          </a:p>
          <a:p>
            <a:pPr lvl="1"/>
            <a:r>
              <a:rPr lang="zh-CN" altLang="en-US" smtClean="0">
                <a:sym typeface="+mn-ea"/>
              </a:rPr>
              <a:t>沟通能力、创新能力</a:t>
            </a:r>
            <a:r>
              <a:rPr smtClean="0">
                <a:sym typeface="+mn-ea"/>
              </a:rPr>
              <a:t>..</a:t>
            </a:r>
            <a:endParaRPr lang="en-US" altLang="zh-CN" dirty="0"/>
          </a:p>
          <a:p>
            <a:r>
              <a:rPr lang="zh-CN" altLang="en-US" sz="2800">
                <a:sym typeface="+mn-ea"/>
              </a:rPr>
              <a:t>成果：</a:t>
            </a:r>
            <a:endParaRPr lang="zh-CN" altLang="en-US" sz="2800">
              <a:sym typeface="+mn-ea"/>
            </a:endParaRPr>
          </a:p>
          <a:p>
            <a:pPr lvl="1"/>
            <a:r>
              <a:rPr lang="zh-CN" altLang="en-US" sz="2400" smtClean="0">
                <a:sym typeface="+mn-ea"/>
              </a:rPr>
              <a:t>需求分析报告</a:t>
            </a:r>
            <a:endParaRPr lang="zh-CN" altLang="en-US" sz="2400" smtClean="0">
              <a:sym typeface="+mn-ea"/>
            </a:endParaRPr>
          </a:p>
          <a:p>
            <a:pPr lvl="1"/>
            <a:r>
              <a:rPr lang="zh-CN" altLang="en-US">
                <a:sym typeface="+mn-ea"/>
              </a:rPr>
              <a:t>产品原型</a:t>
            </a:r>
            <a:endParaRPr lang="en-US" altLang="zh-CN" dirty="0"/>
          </a:p>
          <a:p>
            <a:endParaRPr lang="zh-CN" altLang="en-US">
              <a:sym typeface="+mn-ea"/>
            </a:endParaRPr>
          </a:p>
          <a:p>
            <a:pPr lvl="1"/>
            <a:endParaRPr lang="zh-CN" altLang="en-US">
              <a:sym typeface="+mn-ea"/>
            </a:endParaRPr>
          </a:p>
        </p:txBody>
      </p:sp>
      <p:pic>
        <p:nvPicPr>
          <p:cNvPr id="6" name="图片 5"/>
          <p:cNvPicPr>
            <a:picLocks noChangeAspect="1"/>
          </p:cNvPicPr>
          <p:nvPr/>
        </p:nvPicPr>
        <p:blipFill>
          <a:blip r:embed="rId1"/>
          <a:stretch>
            <a:fillRect/>
          </a:stretch>
        </p:blipFill>
        <p:spPr>
          <a:xfrm>
            <a:off x="4727575" y="3482975"/>
            <a:ext cx="2379345" cy="2807335"/>
          </a:xfrm>
          <a:prstGeom prst="rect">
            <a:avLst/>
          </a:prstGeom>
        </p:spPr>
      </p:pic>
      <p:pic>
        <p:nvPicPr>
          <p:cNvPr id="8" name="Picture 2" descr="D:\15上半年\lb.jpg">
            <a:hlinkClick r:id="rId2" action="ppaction://hlinksldjump"/>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2190" y="1358265"/>
            <a:ext cx="2153920" cy="1779905"/>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7218680" y="1220470"/>
            <a:ext cx="4526915" cy="5069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UI</a:t>
            </a:r>
            <a:r>
              <a:rPr lang="zh-CN" altLang="en-US"/>
              <a:t>设计</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en-US">
                <a:sym typeface="+mn-ea"/>
              </a:rPr>
              <a:t>UI</a:t>
            </a:r>
            <a:r>
              <a:rPr lang="zh-CN" altLang="en-US">
                <a:sym typeface="+mn-ea"/>
              </a:rPr>
              <a:t>设计师</a:t>
            </a:r>
            <a:endParaRPr lang="zh-CN" altLang="en-US">
              <a:sym typeface="+mn-ea"/>
            </a:endParaRPr>
          </a:p>
          <a:p>
            <a:pPr lvl="1"/>
            <a:r>
              <a:rPr lang="zh-CN" altLang="en-US">
                <a:sym typeface="+mn-ea"/>
              </a:rPr>
              <a:t>用户界面（user interface）</a:t>
            </a:r>
            <a:endParaRPr lang="zh-CN" altLang="en-US" sz="2400">
              <a:sym typeface="+mn-ea"/>
            </a:endParaRPr>
          </a:p>
          <a:p>
            <a:r>
              <a:rPr lang="zh-CN" altLang="en-US" sz="2800">
                <a:sym typeface="+mn-ea"/>
              </a:rPr>
              <a:t>技能：</a:t>
            </a:r>
            <a:endParaRPr lang="zh-CN" altLang="en-US" sz="2800">
              <a:sym typeface="+mn-ea"/>
            </a:endParaRPr>
          </a:p>
          <a:p>
            <a:pPr lvl="1"/>
            <a:r>
              <a:rPr lang="en-US" altLang="zh-CN" smtClean="0">
                <a:sym typeface="+mn-ea"/>
              </a:rPr>
              <a:t>UI</a:t>
            </a:r>
            <a:r>
              <a:rPr lang="zh-CN" altLang="en-US" smtClean="0">
                <a:sym typeface="+mn-ea"/>
              </a:rPr>
              <a:t>设计方法</a:t>
            </a:r>
            <a:endParaRPr lang="en-US" altLang="zh-CN" dirty="0" smtClean="0"/>
          </a:p>
          <a:p>
            <a:pPr lvl="1"/>
            <a:r>
              <a:rPr lang="zh-CN" altLang="en-US" smtClean="0">
                <a:sym typeface="+mn-ea"/>
              </a:rPr>
              <a:t>Photoshop等工具</a:t>
            </a:r>
            <a:endParaRPr lang="en-US" altLang="zh-CN" dirty="0"/>
          </a:p>
          <a:p>
            <a:r>
              <a:rPr lang="zh-CN" altLang="en-US" sz="2800">
                <a:sym typeface="+mn-ea"/>
              </a:rPr>
              <a:t>成果：</a:t>
            </a:r>
            <a:endParaRPr lang="zh-CN" altLang="en-US" sz="2800">
              <a:sym typeface="+mn-ea"/>
            </a:endParaRPr>
          </a:p>
          <a:p>
            <a:pPr lvl="1"/>
            <a:r>
              <a:rPr lang="en-US" altLang="zh-CN">
                <a:sym typeface="+mn-ea"/>
              </a:rPr>
              <a:t>psd</a:t>
            </a:r>
            <a:r>
              <a:rPr lang="zh-CN" altLang="en-US">
                <a:sym typeface="+mn-ea"/>
              </a:rPr>
              <a:t>效果图</a:t>
            </a:r>
            <a:endParaRPr lang="en-US" altLang="zh-CN" dirty="0"/>
          </a:p>
          <a:p>
            <a:endParaRPr lang="zh-CN" altLang="en-US">
              <a:sym typeface="+mn-ea"/>
            </a:endParaRPr>
          </a:p>
          <a:p>
            <a:pPr lvl="1"/>
            <a:endParaRPr lang="zh-CN" altLang="en-US">
              <a:sym typeface="+mn-ea"/>
            </a:endParaRPr>
          </a:p>
        </p:txBody>
      </p:sp>
      <p:pic>
        <p:nvPicPr>
          <p:cNvPr id="7" name="Picture 2">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9755" y="1219200"/>
            <a:ext cx="1656715" cy="1563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p:cNvPicPr>
            <a:picLocks noChangeAspect="1"/>
          </p:cNvPicPr>
          <p:nvPr/>
        </p:nvPicPr>
        <p:blipFill>
          <a:blip r:embed="rId3"/>
          <a:stretch>
            <a:fillRect/>
          </a:stretch>
        </p:blipFill>
        <p:spPr>
          <a:xfrm>
            <a:off x="5659755" y="3085465"/>
            <a:ext cx="5007610" cy="2757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系统设计</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系统分析师</a:t>
            </a:r>
            <a:endParaRPr lang="zh-CN" altLang="en-US">
              <a:sym typeface="+mn-ea"/>
            </a:endParaRPr>
          </a:p>
          <a:p>
            <a:pPr lvl="1"/>
            <a:r>
              <a:rPr lang="zh-CN" altLang="en-US" sz="2400">
                <a:sym typeface="+mn-ea"/>
              </a:rPr>
              <a:t>软件架构师</a:t>
            </a:r>
            <a:endParaRPr lang="zh-CN" altLang="en-US" sz="2400">
              <a:sym typeface="+mn-ea"/>
            </a:endParaRPr>
          </a:p>
          <a:p>
            <a:r>
              <a:rPr lang="zh-CN" altLang="en-US" sz="2800">
                <a:sym typeface="+mn-ea"/>
              </a:rPr>
              <a:t>技能：</a:t>
            </a:r>
            <a:endParaRPr lang="zh-CN" altLang="en-US" sz="2800">
              <a:sym typeface="+mn-ea"/>
            </a:endParaRPr>
          </a:p>
          <a:p>
            <a:pPr lvl="1"/>
            <a:r>
              <a:rPr lang="zh-CN" altLang="en-US" dirty="0" smtClean="0"/>
              <a:t>系统分析架构等</a:t>
            </a:r>
            <a:endParaRPr lang="en-US" altLang="zh-CN" dirty="0"/>
          </a:p>
          <a:p>
            <a:r>
              <a:rPr lang="zh-CN" altLang="en-US" sz="2800">
                <a:sym typeface="+mn-ea"/>
              </a:rPr>
              <a:t>成果：</a:t>
            </a:r>
            <a:endParaRPr lang="zh-CN" altLang="en-US" sz="2800">
              <a:sym typeface="+mn-ea"/>
            </a:endParaRPr>
          </a:p>
          <a:p>
            <a:pPr lvl="1"/>
            <a:r>
              <a:rPr lang="zh-CN" altLang="en-US" dirty="0"/>
              <a:t>各类设计模型</a:t>
            </a:r>
            <a:endParaRPr lang="zh-CN" altLang="en-US" dirty="0"/>
          </a:p>
          <a:p>
            <a:endParaRPr lang="zh-CN" altLang="en-US">
              <a:sym typeface="+mn-ea"/>
            </a:endParaRPr>
          </a:p>
          <a:p>
            <a:pPr lvl="1"/>
            <a:endParaRPr lang="zh-CN" altLang="en-US">
              <a:sym typeface="+mn-ea"/>
            </a:endParaRPr>
          </a:p>
        </p:txBody>
      </p:sp>
      <p:pic>
        <p:nvPicPr>
          <p:cNvPr id="9" name="图片 8"/>
          <p:cNvPicPr>
            <a:picLocks noChangeAspect="1"/>
          </p:cNvPicPr>
          <p:nvPr/>
        </p:nvPicPr>
        <p:blipFill>
          <a:blip r:embed="rId1"/>
          <a:stretch>
            <a:fillRect/>
          </a:stretch>
        </p:blipFill>
        <p:spPr>
          <a:xfrm>
            <a:off x="4478655" y="1085850"/>
            <a:ext cx="7559675" cy="51257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前端开发</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前端开发工程师</a:t>
            </a:r>
            <a:endParaRPr lang="zh-CN" altLang="en-US">
              <a:sym typeface="+mn-ea"/>
            </a:endParaRPr>
          </a:p>
          <a:p>
            <a:pPr lvl="1"/>
            <a:r>
              <a:rPr lang="en-US" altLang="zh-CN" sz="2400">
                <a:sym typeface="+mn-ea"/>
              </a:rPr>
              <a:t>web</a:t>
            </a:r>
            <a:r>
              <a:rPr lang="zh-CN" altLang="en-US" sz="2400">
                <a:sym typeface="+mn-ea"/>
              </a:rPr>
              <a:t>工程师</a:t>
            </a:r>
            <a:endParaRPr lang="zh-CN" altLang="en-US" sz="2400">
              <a:sym typeface="+mn-ea"/>
            </a:endParaRPr>
          </a:p>
          <a:p>
            <a:r>
              <a:rPr lang="zh-CN" altLang="en-US" sz="2800">
                <a:sym typeface="+mn-ea"/>
              </a:rPr>
              <a:t>技能：</a:t>
            </a:r>
            <a:endParaRPr lang="zh-CN" altLang="en-US" sz="2800">
              <a:sym typeface="+mn-ea"/>
            </a:endParaRPr>
          </a:p>
          <a:p>
            <a:pPr lvl="1"/>
            <a:r>
              <a:rPr lang="en-US" altLang="zh-CN" dirty="0">
                <a:solidFill>
                  <a:srgbClr val="C00000"/>
                </a:solidFill>
              </a:rPr>
              <a:t>HTML</a:t>
            </a:r>
            <a:r>
              <a:rPr lang="zh-CN" altLang="en-US" dirty="0">
                <a:solidFill>
                  <a:srgbClr val="C00000"/>
                </a:solidFill>
              </a:rPr>
              <a:t>、</a:t>
            </a:r>
            <a:r>
              <a:rPr lang="en-US" altLang="zh-CN" dirty="0">
                <a:solidFill>
                  <a:srgbClr val="C00000"/>
                </a:solidFill>
              </a:rPr>
              <a:t>CSS</a:t>
            </a:r>
            <a:r>
              <a:rPr lang="zh-CN" altLang="en-US" dirty="0"/>
              <a:t>、</a:t>
            </a:r>
            <a:r>
              <a:rPr lang="en-US" altLang="zh-CN" dirty="0"/>
              <a:t>JavaScript</a:t>
            </a:r>
            <a:endParaRPr lang="en-US" altLang="zh-CN" dirty="0"/>
          </a:p>
          <a:p>
            <a:pPr lvl="1"/>
            <a:r>
              <a:rPr lang="zh-CN" altLang="en-US" dirty="0"/>
              <a:t>框架（</a:t>
            </a:r>
            <a:r>
              <a:rPr lang="en-US" altLang="zh-CN" dirty="0"/>
              <a:t>jQuery</a:t>
            </a:r>
            <a:r>
              <a:rPr lang="zh-CN" altLang="en-US" dirty="0">
                <a:sym typeface="+mn-ea"/>
              </a:rPr>
              <a:t>、</a:t>
            </a:r>
            <a:r>
              <a:rPr lang="en-US" altLang="zh-CN" dirty="0"/>
              <a:t>node.js</a:t>
            </a:r>
            <a:r>
              <a:rPr lang="zh-CN" altLang="en-US" dirty="0"/>
              <a:t>等）</a:t>
            </a:r>
            <a:endParaRPr lang="zh-CN" altLang="en-US" dirty="0"/>
          </a:p>
          <a:p>
            <a:r>
              <a:rPr lang="zh-CN" altLang="en-US" sz="2800">
                <a:sym typeface="+mn-ea"/>
              </a:rPr>
              <a:t>成果：</a:t>
            </a:r>
            <a:endParaRPr lang="zh-CN" altLang="en-US" sz="2800">
              <a:sym typeface="+mn-ea"/>
            </a:endParaRPr>
          </a:p>
          <a:p>
            <a:pPr lvl="1"/>
            <a:r>
              <a:rPr lang="zh-CN" altLang="en-US">
                <a:sym typeface="+mn-ea"/>
              </a:rPr>
              <a:t>页面（</a:t>
            </a:r>
            <a:r>
              <a:rPr lang="zh-CN" altLang="en-US">
                <a:solidFill>
                  <a:srgbClr val="C00000"/>
                </a:solidFill>
                <a:sym typeface="+mn-ea"/>
              </a:rPr>
              <a:t>静态</a:t>
            </a:r>
            <a:r>
              <a:rPr lang="zh-CN" altLang="en-US">
                <a:sym typeface="+mn-ea"/>
              </a:rPr>
              <a:t>、动态）</a:t>
            </a:r>
            <a:endParaRPr lang="zh-CN" altLang="en-US">
              <a:sym typeface="+mn-ea"/>
            </a:endParaRPr>
          </a:p>
          <a:p>
            <a:pPr lvl="1"/>
            <a:endParaRPr lang="zh-CN" altLang="en-US">
              <a:sym typeface="+mn-ea"/>
            </a:endParaRPr>
          </a:p>
        </p:txBody>
      </p:sp>
      <p:pic>
        <p:nvPicPr>
          <p:cNvPr id="7" name="Picture 3">
            <a:hlinkClick r:id="rId1" action="ppaction://hlinksldjump"/>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8790" y="1364615"/>
            <a:ext cx="2179955" cy="2176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图片 7"/>
          <p:cNvPicPr>
            <a:picLocks noChangeAspect="1"/>
          </p:cNvPicPr>
          <p:nvPr/>
        </p:nvPicPr>
        <p:blipFill>
          <a:blip r:embed="rId3"/>
          <a:srcRect r="24709"/>
          <a:stretch>
            <a:fillRect/>
          </a:stretch>
        </p:blipFill>
        <p:spPr>
          <a:xfrm>
            <a:off x="5560060" y="3540760"/>
            <a:ext cx="2178685" cy="2387600"/>
          </a:xfrm>
          <a:prstGeom prst="rect">
            <a:avLst/>
          </a:prstGeom>
        </p:spPr>
      </p:pic>
      <p:pic>
        <p:nvPicPr>
          <p:cNvPr id="10" name="图片 9"/>
          <p:cNvPicPr>
            <a:picLocks noChangeAspect="1"/>
          </p:cNvPicPr>
          <p:nvPr/>
        </p:nvPicPr>
        <p:blipFill>
          <a:blip r:embed="rId4"/>
          <a:stretch>
            <a:fillRect/>
          </a:stretch>
        </p:blipFill>
        <p:spPr>
          <a:xfrm>
            <a:off x="7884160" y="969645"/>
            <a:ext cx="3637280" cy="53124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后台开发</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后台开发工程师</a:t>
            </a:r>
            <a:endParaRPr lang="zh-CN" altLang="en-US" sz="2400">
              <a:sym typeface="+mn-ea"/>
            </a:endParaRPr>
          </a:p>
          <a:p>
            <a:r>
              <a:rPr lang="zh-CN" altLang="en-US" sz="2800">
                <a:sym typeface="+mn-ea"/>
              </a:rPr>
              <a:t>技能：</a:t>
            </a:r>
            <a:endParaRPr lang="zh-CN" altLang="en-US" sz="2800">
              <a:sym typeface="+mn-ea"/>
            </a:endParaRPr>
          </a:p>
          <a:p>
            <a:pPr lvl="1"/>
            <a:r>
              <a:rPr lang="en-US" altLang="zh-CN" dirty="0">
                <a:solidFill>
                  <a:srgbClr val="C00000"/>
                </a:solidFill>
              </a:rPr>
              <a:t>Web</a:t>
            </a:r>
            <a:r>
              <a:rPr lang="zh-CN" altLang="en-US" dirty="0">
                <a:solidFill>
                  <a:srgbClr val="C00000"/>
                </a:solidFill>
              </a:rPr>
              <a:t>前端知识</a:t>
            </a:r>
            <a:endParaRPr lang="zh-CN" altLang="en-US" dirty="0">
              <a:solidFill>
                <a:srgbClr val="C00000"/>
              </a:solidFill>
            </a:endParaRPr>
          </a:p>
          <a:p>
            <a:pPr lvl="1"/>
            <a:r>
              <a:rPr lang="en-US" altLang="zh-CN" dirty="0" smtClean="0">
                <a:sym typeface="+mn-ea"/>
              </a:rPr>
              <a:t>jAVA</a:t>
            </a:r>
            <a:r>
              <a:rPr lang="zh-CN" altLang="en-US" dirty="0" smtClean="0">
                <a:sym typeface="+mn-ea"/>
              </a:rPr>
              <a:t>平台</a:t>
            </a:r>
            <a:r>
              <a:rPr lang="en-US" altLang="zh-CN" dirty="0" smtClean="0">
                <a:sym typeface="+mn-ea"/>
              </a:rPr>
              <a:t>/LAMP</a:t>
            </a:r>
            <a:r>
              <a:rPr lang="zh-CN" altLang="en-US" dirty="0" smtClean="0">
                <a:sym typeface="+mn-ea"/>
              </a:rPr>
              <a:t>平台（</a:t>
            </a:r>
            <a:r>
              <a:rPr lang="en-US" altLang="zh-CN" dirty="0" smtClean="0">
                <a:sym typeface="+mn-ea"/>
              </a:rPr>
              <a:t>PHP</a:t>
            </a:r>
            <a:r>
              <a:rPr lang="zh-CN" altLang="en-US" dirty="0" smtClean="0">
                <a:sym typeface="+mn-ea"/>
              </a:rPr>
              <a:t>）</a:t>
            </a:r>
            <a:r>
              <a:rPr lang="en-US" altLang="zh-CN" dirty="0" smtClean="0">
                <a:sym typeface="+mn-ea"/>
              </a:rPr>
              <a:t>/.NET</a:t>
            </a:r>
            <a:r>
              <a:rPr lang="zh-CN" altLang="en-US" dirty="0" smtClean="0">
                <a:sym typeface="+mn-ea"/>
              </a:rPr>
              <a:t>平台</a:t>
            </a:r>
            <a:endParaRPr lang="zh-CN" altLang="en-US" dirty="0" smtClean="0">
              <a:sym typeface="+mn-ea"/>
            </a:endParaRPr>
          </a:p>
          <a:p>
            <a:pPr lvl="1"/>
            <a:r>
              <a:rPr lang="zh-CN" altLang="en-US" dirty="0" smtClean="0">
                <a:sym typeface="+mn-ea"/>
              </a:rPr>
              <a:t>数据库技术</a:t>
            </a:r>
            <a:endParaRPr lang="zh-CN" altLang="en-US" dirty="0" smtClean="0">
              <a:sym typeface="+mn-ea"/>
            </a:endParaRPr>
          </a:p>
          <a:p>
            <a:r>
              <a:rPr lang="zh-CN" altLang="en-US" sz="2800">
                <a:sym typeface="+mn-ea"/>
              </a:rPr>
              <a:t>成果：</a:t>
            </a:r>
            <a:endParaRPr lang="zh-CN" altLang="en-US" sz="2800">
              <a:sym typeface="+mn-ea"/>
            </a:endParaRPr>
          </a:p>
          <a:p>
            <a:pPr lvl="1"/>
            <a:r>
              <a:rPr lang="zh-CN" altLang="en-US">
                <a:sym typeface="+mn-ea"/>
              </a:rPr>
              <a:t>可运行的系统</a:t>
            </a:r>
            <a:endParaRPr lang="zh-CN" altLang="en-US">
              <a:sym typeface="+mn-ea"/>
            </a:endParaRPr>
          </a:p>
          <a:p>
            <a:pPr lvl="1"/>
            <a:endParaRPr lang="zh-CN" altLang="en-US">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系统测试</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测试工程师</a:t>
            </a:r>
            <a:endParaRPr lang="zh-CN" altLang="en-US" sz="2400">
              <a:sym typeface="+mn-ea"/>
            </a:endParaRPr>
          </a:p>
          <a:p>
            <a:r>
              <a:rPr lang="zh-CN" altLang="en-US" sz="2800">
                <a:sym typeface="+mn-ea"/>
              </a:rPr>
              <a:t>技能：</a:t>
            </a:r>
            <a:endParaRPr lang="zh-CN" altLang="en-US" sz="2800">
              <a:sym typeface="+mn-ea"/>
            </a:endParaRPr>
          </a:p>
          <a:p>
            <a:pPr lvl="1"/>
            <a:r>
              <a:rPr lang="zh-CN" altLang="en-US" dirty="0" smtClean="0"/>
              <a:t>功能测试方法</a:t>
            </a:r>
            <a:endParaRPr lang="zh-CN" altLang="en-US" dirty="0" smtClean="0"/>
          </a:p>
          <a:p>
            <a:pPr lvl="1"/>
            <a:r>
              <a:rPr lang="zh-CN" altLang="en-US" dirty="0" smtClean="0">
                <a:sym typeface="+mn-ea"/>
              </a:rPr>
              <a:t>自动化测试方法</a:t>
            </a:r>
            <a:endParaRPr lang="zh-CN" altLang="en-US" dirty="0" smtClean="0">
              <a:sym typeface="+mn-ea"/>
            </a:endParaRPr>
          </a:p>
          <a:p>
            <a:pPr lvl="1"/>
            <a:r>
              <a:rPr lang="zh-CN" altLang="en-US" dirty="0" smtClean="0">
                <a:sym typeface="+mn-ea"/>
              </a:rPr>
              <a:t>压力测试方法</a:t>
            </a:r>
            <a:endParaRPr lang="zh-CN" altLang="en-US" dirty="0" smtClean="0">
              <a:sym typeface="+mn-ea"/>
            </a:endParaRPr>
          </a:p>
          <a:p>
            <a:r>
              <a:rPr lang="zh-CN" altLang="en-US" sz="2800">
                <a:sym typeface="+mn-ea"/>
              </a:rPr>
              <a:t>成果：</a:t>
            </a:r>
            <a:endParaRPr lang="zh-CN" altLang="en-US" sz="2800">
              <a:sym typeface="+mn-ea"/>
            </a:endParaRPr>
          </a:p>
          <a:p>
            <a:pPr lvl="1"/>
            <a:r>
              <a:rPr lang="zh-CN" altLang="en-US">
                <a:sym typeface="+mn-ea"/>
              </a:rPr>
              <a:t>测试用例、报告</a:t>
            </a:r>
            <a:endParaRPr lang="zh-CN" altLang="en-US">
              <a:sym typeface="+mn-ea"/>
            </a:endParaRPr>
          </a:p>
          <a:p>
            <a:pPr lvl="1"/>
            <a:endParaRPr lang="zh-CN" altLang="en-US">
              <a:sym typeface="+mn-ea"/>
            </a:endParaRPr>
          </a:p>
        </p:txBody>
      </p:sp>
      <p:pic>
        <p:nvPicPr>
          <p:cNvPr id="7" name="图片 6"/>
          <p:cNvPicPr>
            <a:picLocks noChangeAspect="1"/>
          </p:cNvPicPr>
          <p:nvPr/>
        </p:nvPicPr>
        <p:blipFill>
          <a:blip r:embed="rId1"/>
          <a:stretch>
            <a:fillRect/>
          </a:stretch>
        </p:blipFill>
        <p:spPr>
          <a:xfrm>
            <a:off x="4728210" y="1480820"/>
            <a:ext cx="2202815" cy="22028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sym typeface="+mn-ea"/>
              </a:rPr>
              <a:t>发布</a:t>
            </a:r>
            <a:r>
              <a:rPr lang="en-US" altLang="zh-CN">
                <a:sym typeface="+mn-ea"/>
              </a:rPr>
              <a:t>/</a:t>
            </a:r>
            <a:r>
              <a:rPr lang="zh-CN" altLang="en-US">
                <a:sym typeface="+mn-ea"/>
              </a:rPr>
              <a:t>维护</a:t>
            </a:r>
            <a:endParaRPr lang="zh-CN" altLang="en-US"/>
          </a:p>
        </p:txBody>
      </p:sp>
      <p:sp>
        <p:nvSpPr>
          <p:cNvPr id="3" name="内容占位符 2"/>
          <p:cNvSpPr>
            <a:spLocks noGrp="1"/>
          </p:cNvSpPr>
          <p:nvPr>
            <p:ph sz="half" idx="1"/>
          </p:nvPr>
        </p:nvSpPr>
        <p:spPr>
          <a:xfrm>
            <a:off x="638810" y="1085850"/>
            <a:ext cx="11106785" cy="5880100"/>
          </a:xfrm>
        </p:spPr>
        <p:txBody>
          <a:bodyPr>
            <a:normAutofit/>
          </a:bodyPr>
          <a:lstStyle/>
          <a:p>
            <a:r>
              <a:rPr lang="zh-CN" altLang="en-US" sz="2800">
                <a:sym typeface="+mn-ea"/>
              </a:rPr>
              <a:t>角色：</a:t>
            </a:r>
            <a:endParaRPr lang="zh-CN" altLang="en-US" sz="2800">
              <a:sym typeface="+mn-ea"/>
            </a:endParaRPr>
          </a:p>
          <a:p>
            <a:pPr lvl="1"/>
            <a:r>
              <a:rPr lang="zh-CN" altLang="en-US">
                <a:sym typeface="+mn-ea"/>
              </a:rPr>
              <a:t>运维工程师</a:t>
            </a:r>
            <a:endParaRPr lang="zh-CN" altLang="en-US" sz="2400">
              <a:sym typeface="+mn-ea"/>
            </a:endParaRPr>
          </a:p>
          <a:p>
            <a:r>
              <a:rPr lang="zh-CN" altLang="en-US" sz="2800">
                <a:sym typeface="+mn-ea"/>
              </a:rPr>
              <a:t>技能：</a:t>
            </a:r>
            <a:endParaRPr lang="zh-CN" altLang="en-US" sz="2800">
              <a:sym typeface="+mn-ea"/>
            </a:endParaRPr>
          </a:p>
          <a:p>
            <a:pPr lvl="1"/>
            <a:r>
              <a:rPr lang="zh-CN" altLang="en-US" dirty="0" smtClean="0"/>
              <a:t>系统集成、部署</a:t>
            </a:r>
            <a:endParaRPr lang="zh-CN" altLang="en-US" dirty="0" smtClean="0"/>
          </a:p>
          <a:p>
            <a:pPr lvl="1"/>
            <a:r>
              <a:rPr lang="zh-CN" altLang="en-US" dirty="0" smtClean="0">
                <a:sym typeface="+mn-ea"/>
              </a:rPr>
              <a:t>网络管理</a:t>
            </a:r>
            <a:endParaRPr lang="zh-CN" altLang="en-US" dirty="0" smtClean="0">
              <a:sym typeface="+mn-ea"/>
            </a:endParaRPr>
          </a:p>
          <a:p>
            <a:pPr lvl="1"/>
            <a:r>
              <a:rPr lang="zh-CN" altLang="en-US" dirty="0" smtClean="0">
                <a:sym typeface="+mn-ea"/>
              </a:rPr>
              <a:t>数据库管理</a:t>
            </a:r>
            <a:endParaRPr lang="zh-CN" altLang="en-US" dirty="0" smtClean="0">
              <a:sym typeface="+mn-ea"/>
            </a:endParaRPr>
          </a:p>
          <a:p>
            <a:r>
              <a:rPr lang="zh-CN" altLang="en-US" sz="2800">
                <a:sym typeface="+mn-ea"/>
              </a:rPr>
              <a:t>成果：</a:t>
            </a:r>
            <a:endParaRPr lang="zh-CN" altLang="en-US" sz="2800">
              <a:sym typeface="+mn-ea"/>
            </a:endParaRPr>
          </a:p>
          <a:p>
            <a:pPr lvl="1"/>
            <a:r>
              <a:rPr lang="zh-CN" altLang="en-US">
                <a:sym typeface="+mn-ea"/>
              </a:rPr>
              <a:t>稳定运行的系统</a:t>
            </a:r>
            <a:endParaRPr lang="zh-CN" altLang="en-US">
              <a:sym typeface="+mn-ea"/>
            </a:endParaRPr>
          </a:p>
          <a:p>
            <a:pPr lvl="1"/>
            <a:endParaRPr lang="zh-CN" altLang="en-US">
              <a:sym typeface="+mn-ea"/>
            </a:endParaRPr>
          </a:p>
        </p:txBody>
      </p:sp>
      <p:pic>
        <p:nvPicPr>
          <p:cNvPr id="4" name="图片 3"/>
          <p:cNvPicPr>
            <a:picLocks noChangeAspect="1"/>
          </p:cNvPicPr>
          <p:nvPr/>
        </p:nvPicPr>
        <p:blipFill>
          <a:blip r:embed="rId1"/>
          <a:stretch>
            <a:fillRect/>
          </a:stretch>
        </p:blipFill>
        <p:spPr>
          <a:xfrm>
            <a:off x="5392420" y="1450340"/>
            <a:ext cx="4140200" cy="3242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Web</a:t>
            </a:r>
            <a:r>
              <a:rPr lang="zh-CN" altLang="en-US"/>
              <a:t>知识体系</a:t>
            </a:r>
            <a:endParaRPr lang="zh-CN" altLang="en-US"/>
          </a:p>
        </p:txBody>
      </p:sp>
      <p:sp>
        <p:nvSpPr>
          <p:cNvPr id="4" name="内容占位符 3"/>
          <p:cNvSpPr>
            <a:spLocks noGrp="1"/>
          </p:cNvSpPr>
          <p:nvPr>
            <p:ph sz="half" idx="1"/>
          </p:nvPr>
        </p:nvSpPr>
        <p:spPr>
          <a:xfrm>
            <a:off x="638895" y="1086137"/>
            <a:ext cx="11106646" cy="4875092"/>
          </a:xfrm>
        </p:spPr>
        <p:txBody>
          <a:bodyPr/>
          <a:lstStyle/>
          <a:p>
            <a:endParaRPr lang="zh-CN" altLang="en-US" smtClean="0">
              <a:sym typeface="+mn-ea"/>
            </a:endParaRPr>
          </a:p>
          <a:p>
            <a:endParaRPr lang="zh-CN" altLang="en-US" smtClean="0">
              <a:sym typeface="+mn-ea"/>
            </a:endParaRPr>
          </a:p>
          <a:p>
            <a:endParaRPr lang="zh-CN" altLang="en-US" smtClean="0">
              <a:sym typeface="+mn-ea"/>
            </a:endParaRPr>
          </a:p>
          <a:p>
            <a:r>
              <a:rPr lang="zh-CN" altLang="en-US" smtClean="0">
                <a:sym typeface="+mn-ea"/>
              </a:rPr>
              <a:t>程序猿的知识体系</a:t>
            </a:r>
            <a:endParaRPr lang="zh-CN" altLang="en-US" dirty="0"/>
          </a:p>
          <a:p>
            <a:endParaRPr lang="zh-CN" altLang="en-US"/>
          </a:p>
        </p:txBody>
      </p:sp>
      <p:pic>
        <p:nvPicPr>
          <p:cNvPr id="6" name="内容占位符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46826" y="976630"/>
            <a:ext cx="10090785" cy="2191385"/>
          </a:xfrm>
          <a:prstGeom prst="rect">
            <a:avLst/>
          </a:prstGeom>
        </p:spPr>
      </p:pic>
      <p:pic>
        <p:nvPicPr>
          <p:cNvPr id="8" name="图片 7"/>
          <p:cNvPicPr>
            <a:picLocks noChangeAspect="1"/>
          </p:cNvPicPr>
          <p:nvPr/>
        </p:nvPicPr>
        <p:blipFill>
          <a:blip r:embed="rId2"/>
          <a:stretch>
            <a:fillRect/>
          </a:stretch>
        </p:blipFill>
        <p:spPr>
          <a:xfrm>
            <a:off x="2825299" y="4087813"/>
            <a:ext cx="1901704" cy="1872670"/>
          </a:xfrm>
          <a:prstGeom prst="rect">
            <a:avLst/>
          </a:prstGeom>
        </p:spPr>
      </p:pic>
      <p:grpSp>
        <p:nvGrpSpPr>
          <p:cNvPr id="21" name="组合 20"/>
          <p:cNvGrpSpPr/>
          <p:nvPr/>
        </p:nvGrpSpPr>
        <p:grpSpPr>
          <a:xfrm>
            <a:off x="5198745" y="3413125"/>
            <a:ext cx="4893945" cy="2730500"/>
            <a:chOff x="8163" y="5087"/>
            <a:chExt cx="7707" cy="4300"/>
          </a:xfrm>
        </p:grpSpPr>
        <p:sp>
          <p:nvSpPr>
            <p:cNvPr id="7" name="矩形 6"/>
            <p:cNvSpPr/>
            <p:nvPr/>
          </p:nvSpPr>
          <p:spPr>
            <a:xfrm>
              <a:off x="8163" y="6438"/>
              <a:ext cx="3144" cy="1776"/>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rgbClr val="FF0000"/>
                  </a:solidFill>
                  <a:latin typeface="微软雅黑" panose="020B0503020204020204" pitchFamily="34" charset="-122"/>
                  <a:ea typeface="微软雅黑" panose="020B0503020204020204" pitchFamily="34" charset="-122"/>
                </a:rPr>
                <a:t>Web</a:t>
              </a:r>
              <a:r>
                <a:rPr lang="zh-CN" altLang="en-US" sz="2000">
                  <a:solidFill>
                    <a:srgbClr val="FF0000"/>
                  </a:solidFill>
                  <a:latin typeface="微软雅黑" panose="020B0503020204020204" pitchFamily="34" charset="-122"/>
                  <a:ea typeface="微软雅黑" panose="020B0503020204020204" pitchFamily="34" charset="-122"/>
                </a:rPr>
                <a:t>前端</a:t>
              </a:r>
              <a:endParaRPr lang="zh-CN" altLang="en-US" sz="2000">
                <a:solidFill>
                  <a:srgbClr val="FF0000"/>
                </a:solidFill>
                <a:latin typeface="微软雅黑" panose="020B0503020204020204" pitchFamily="34" charset="-122"/>
                <a:ea typeface="微软雅黑" panose="020B0503020204020204" pitchFamily="34" charset="-122"/>
              </a:endParaRPr>
            </a:p>
            <a:p>
              <a:pPr algn="ctr"/>
              <a:r>
                <a:rPr lang="zh-CN" altLang="en-US" sz="2000">
                  <a:solidFill>
                    <a:srgbClr val="FF0000"/>
                  </a:solidFill>
                  <a:latin typeface="微软雅黑" panose="020B0503020204020204" pitchFamily="34" charset="-122"/>
                  <a:ea typeface="微软雅黑" panose="020B0503020204020204" pitchFamily="34" charset="-122"/>
                </a:rPr>
                <a:t>（本课程）</a:t>
              </a:r>
              <a:endParaRPr lang="zh-CN" altLang="en-US" sz="200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12698" y="5087"/>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微软雅黑" panose="020B0503020204020204" pitchFamily="34" charset="-122"/>
                  <a:ea typeface="微软雅黑" panose="020B0503020204020204" pitchFamily="34" charset="-122"/>
                </a:rPr>
                <a:t>JAVA</a:t>
              </a:r>
              <a:r>
                <a:rPr lang="zh-CN" altLang="en-US" sz="2000">
                  <a:solidFill>
                    <a:schemeClr val="tx1"/>
                  </a:solidFill>
                  <a:latin typeface="微软雅黑" panose="020B0503020204020204" pitchFamily="34" charset="-122"/>
                  <a:ea typeface="微软雅黑" panose="020B0503020204020204" pitchFamily="34" charset="-122"/>
                </a:rPr>
                <a:t>平台</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2698" y="6213"/>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微软雅黑" panose="020B0503020204020204" pitchFamily="34" charset="-122"/>
                  <a:ea typeface="微软雅黑" panose="020B0503020204020204" pitchFamily="34" charset="-122"/>
                </a:rPr>
                <a:t>.NET</a:t>
              </a:r>
              <a:r>
                <a:rPr lang="zh-CN" altLang="en-US" sz="2000">
                  <a:solidFill>
                    <a:schemeClr val="tx1"/>
                  </a:solidFill>
                  <a:latin typeface="微软雅黑" panose="020B0503020204020204" pitchFamily="34" charset="-122"/>
                  <a:ea typeface="微软雅黑" panose="020B0503020204020204" pitchFamily="34" charset="-122"/>
                </a:rPr>
                <a:t>平台</a:t>
              </a:r>
              <a:endParaRPr lang="zh-CN" altLang="en-US" sz="2000">
                <a:solidFill>
                  <a:schemeClr val="tx1"/>
                </a:solidFill>
                <a:latin typeface="微软雅黑" panose="020B0503020204020204" pitchFamily="34" charset="-122"/>
                <a:ea typeface="微软雅黑" panose="020B0503020204020204" pitchFamily="34" charset="-122"/>
              </a:endParaRPr>
            </a:p>
          </p:txBody>
        </p:sp>
        <p:sp>
          <p:nvSpPr>
            <p:cNvPr id="12" name="矩形 11"/>
            <p:cNvSpPr/>
            <p:nvPr/>
          </p:nvSpPr>
          <p:spPr>
            <a:xfrm>
              <a:off x="12698" y="7339"/>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微软雅黑" panose="020B0503020204020204" pitchFamily="34" charset="-122"/>
                  <a:ea typeface="微软雅黑" panose="020B0503020204020204" pitchFamily="34" charset="-122"/>
                </a:rPr>
                <a:t>LAMP</a:t>
              </a:r>
              <a:r>
                <a:rPr lang="zh-CN" altLang="en-US" sz="2000">
                  <a:solidFill>
                    <a:schemeClr val="tx1"/>
                  </a:solidFill>
                  <a:latin typeface="微软雅黑" panose="020B0503020204020204" pitchFamily="34" charset="-122"/>
                  <a:ea typeface="微软雅黑" panose="020B0503020204020204" pitchFamily="34" charset="-122"/>
                </a:rPr>
                <a:t>平台</a:t>
              </a:r>
              <a:r>
                <a:rPr lang="en-US" altLang="zh-CN" sz="2000">
                  <a:solidFill>
                    <a:schemeClr val="tx1"/>
                  </a:solidFill>
                  <a:latin typeface="微软雅黑" panose="020B0503020204020204" pitchFamily="34" charset="-122"/>
                  <a:ea typeface="微软雅黑" panose="020B0503020204020204" pitchFamily="34" charset="-122"/>
                </a:rPr>
                <a:t>(PHP)</a:t>
              </a:r>
              <a:endParaRPr lang="en-US" altLang="zh-CN" sz="2000">
                <a:solidFill>
                  <a:schemeClr val="tx1"/>
                </a:solidFill>
                <a:latin typeface="微软雅黑" panose="020B0503020204020204" pitchFamily="34" charset="-122"/>
                <a:ea typeface="微软雅黑" panose="020B0503020204020204" pitchFamily="34" charset="-122"/>
              </a:endParaRPr>
            </a:p>
          </p:txBody>
        </p:sp>
        <p:sp>
          <p:nvSpPr>
            <p:cNvPr id="13" name="矩形 12"/>
            <p:cNvSpPr/>
            <p:nvPr/>
          </p:nvSpPr>
          <p:spPr>
            <a:xfrm>
              <a:off x="12698" y="8465"/>
              <a:ext cx="3172" cy="923"/>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latin typeface="微软雅黑" panose="020B0503020204020204" pitchFamily="34" charset="-122"/>
                  <a:ea typeface="微软雅黑" panose="020B0503020204020204" pitchFamily="34" charset="-122"/>
                </a:rPr>
                <a:t>...</a:t>
              </a:r>
              <a:endParaRPr lang="en-US" altLang="zh-CN" sz="2000">
                <a:solidFill>
                  <a:schemeClr val="tx1"/>
                </a:solidFill>
                <a:latin typeface="微软雅黑" panose="020B0503020204020204" pitchFamily="34" charset="-122"/>
                <a:ea typeface="微软雅黑" panose="020B0503020204020204" pitchFamily="34" charset="-122"/>
              </a:endParaRPr>
            </a:p>
          </p:txBody>
        </p:sp>
        <p:cxnSp>
          <p:nvCxnSpPr>
            <p:cNvPr id="16" name="肘形连接符 15"/>
            <p:cNvCxnSpPr>
              <a:stCxn id="7" idx="3"/>
              <a:endCxn id="10" idx="1"/>
            </p:cNvCxnSpPr>
            <p:nvPr/>
          </p:nvCxnSpPr>
          <p:spPr>
            <a:xfrm flipV="1">
              <a:off x="11307" y="5549"/>
              <a:ext cx="1391" cy="1777"/>
            </a:xfrm>
            <a:prstGeom prst="bentConnector3">
              <a:avLst>
                <a:gd name="adj1" fmla="val 50036"/>
              </a:avLst>
            </a:prstGeom>
          </p:spPr>
          <p:style>
            <a:lnRef idx="1">
              <a:schemeClr val="accent1"/>
            </a:lnRef>
            <a:fillRef idx="0">
              <a:schemeClr val="accent1"/>
            </a:fillRef>
            <a:effectRef idx="0">
              <a:schemeClr val="accent1"/>
            </a:effectRef>
            <a:fontRef idx="minor">
              <a:schemeClr val="tx1"/>
            </a:fontRef>
          </p:style>
        </p:cxnSp>
        <p:cxnSp>
          <p:nvCxnSpPr>
            <p:cNvPr id="18" name="肘形连接符 17"/>
            <p:cNvCxnSpPr>
              <a:stCxn id="11" idx="1"/>
              <a:endCxn id="7" idx="3"/>
            </p:cNvCxnSpPr>
            <p:nvPr/>
          </p:nvCxnSpPr>
          <p:spPr>
            <a:xfrm rot="10800000" flipV="1">
              <a:off x="11306" y="6674"/>
              <a:ext cx="1391" cy="651"/>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12" idx="1"/>
              <a:endCxn id="7" idx="3"/>
            </p:cNvCxnSpPr>
            <p:nvPr/>
          </p:nvCxnSpPr>
          <p:spPr>
            <a:xfrm rot="10800000">
              <a:off x="11306" y="7325"/>
              <a:ext cx="1391" cy="475"/>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13" idx="1"/>
              <a:endCxn id="7" idx="3"/>
            </p:cNvCxnSpPr>
            <p:nvPr/>
          </p:nvCxnSpPr>
          <p:spPr>
            <a:xfrm rot="10800000">
              <a:off x="11306" y="7325"/>
              <a:ext cx="1391" cy="1601"/>
            </a:xfrm>
            <a:prstGeom prst="bentConnector3">
              <a:avLst>
                <a:gd name="adj1" fmla="val 49964"/>
              </a:avLst>
            </a:prstGeom>
          </p:spPr>
          <p:style>
            <a:lnRef idx="1">
              <a:schemeClr val="accent1"/>
            </a:lnRef>
            <a:fillRef idx="0">
              <a:schemeClr val="accent1"/>
            </a:fillRef>
            <a:effectRef idx="0">
              <a:schemeClr val="accent1"/>
            </a:effectRef>
            <a:fontRef idx="minor">
              <a:schemeClr val="tx1"/>
            </a:fontRef>
          </p:style>
        </p:cxnSp>
      </p:grpSp>
      <p:sp>
        <p:nvSpPr>
          <p:cNvPr id="22" name="圆角矩形 21"/>
          <p:cNvSpPr/>
          <p:nvPr/>
        </p:nvSpPr>
        <p:spPr>
          <a:xfrm>
            <a:off x="6414135" y="1496060"/>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圆角矩形 22"/>
          <p:cNvSpPr/>
          <p:nvPr/>
        </p:nvSpPr>
        <p:spPr>
          <a:xfrm>
            <a:off x="4463415" y="1496060"/>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圆角矩形 23"/>
          <p:cNvSpPr/>
          <p:nvPr/>
        </p:nvSpPr>
        <p:spPr>
          <a:xfrm>
            <a:off x="6414135" y="2226945"/>
            <a:ext cx="1574800" cy="730885"/>
          </a:xfrm>
          <a:prstGeom prst="roundRect">
            <a:avLst/>
          </a:prstGeom>
          <a:noFill/>
          <a:ln w="28575" cmpd="sng">
            <a:solidFill>
              <a:srgbClr val="C0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2"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strips(downLeft)">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2"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strips(downRight)">
                                      <p:cBhvr>
                                        <p:cTn id="12" dur="500"/>
                                        <p:tgtEl>
                                          <p:spTgt spid="23"/>
                                        </p:tgtEl>
                                      </p:cBhvr>
                                    </p:animEffect>
                                  </p:childTnLst>
                                </p:cTn>
                              </p:par>
                              <p:par>
                                <p:cTn id="13" presetID="18" presetClass="entr" presetSubtype="6" fill="hold" grpId="2"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strips(downRight)">
                                      <p:cBhvr>
                                        <p:cTn id="1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2" grpId="1" animBg="1"/>
      <p:bldP spid="22" grpId="2" bldLvl="0" animBg="1"/>
      <p:bldP spid="23" grpId="0" animBg="1"/>
      <p:bldP spid="23" grpId="1" animBg="1"/>
      <p:bldP spid="23" grpId="2" bldLvl="0" animBg="1"/>
      <p:bldP spid="24" grpId="0" animBg="1"/>
      <p:bldP spid="24" grpId="1" animBg="1"/>
      <p:bldP spid="24" grpId="2"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等腰三角形 4"/>
          <p:cNvSpPr/>
          <p:nvPr/>
        </p:nvSpPr>
        <p:spPr>
          <a:xfrm rot="5400000" flipH="1">
            <a:off x="3964912" y="1178694"/>
            <a:ext cx="519307" cy="339036"/>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18"/>
          <p:cNvSpPr txBox="1"/>
          <p:nvPr/>
        </p:nvSpPr>
        <p:spPr>
          <a:xfrm>
            <a:off x="4651718" y="1086641"/>
            <a:ext cx="2742771"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开发简介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7" name="文本框 19"/>
          <p:cNvSpPr txBox="1"/>
          <p:nvPr/>
        </p:nvSpPr>
        <p:spPr>
          <a:xfrm>
            <a:off x="4651718" y="2134343"/>
            <a:ext cx="3017567" cy="521970"/>
          </a:xfrm>
          <a:prstGeom prst="rect">
            <a:avLst/>
          </a:prstGeom>
          <a:noFill/>
        </p:spPr>
        <p:txBody>
          <a:bodyPr wrap="square" rtlCol="0">
            <a:spAutoFit/>
          </a:bodyPr>
          <a:lstStyle/>
          <a:p>
            <a:r>
              <a:rPr lang="zh-CN" altLang="en-US" sz="2800" dirty="0">
                <a:solidFill>
                  <a:schemeClr val="tx1"/>
                </a:solidFill>
                <a:latin typeface="微软雅黑" panose="020B0503020204020204" pitchFamily="34" charset="-122"/>
                <a:ea typeface="微软雅黑" panose="020B0503020204020204" pitchFamily="34" charset="-122"/>
              </a:rPr>
              <a:t>网</a:t>
            </a:r>
            <a:r>
              <a:rPr lang="zh-CN" altLang="en-US" sz="2800" dirty="0" smtClean="0">
                <a:solidFill>
                  <a:schemeClr val="tx1"/>
                </a:solidFill>
                <a:latin typeface="微软雅黑" panose="020B0503020204020204" pitchFamily="34" charset="-122"/>
                <a:ea typeface="微软雅黑" panose="020B0503020204020204" pitchFamily="34" charset="-122"/>
              </a:rPr>
              <a:t>站访问过程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8" name="等腰三角形 7"/>
          <p:cNvSpPr/>
          <p:nvPr/>
        </p:nvSpPr>
        <p:spPr>
          <a:xfrm rot="5400000" flipH="1">
            <a:off x="3964912" y="2226396"/>
            <a:ext cx="519307" cy="339036"/>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0"/>
          <p:cNvSpPr txBox="1"/>
          <p:nvPr/>
        </p:nvSpPr>
        <p:spPr>
          <a:xfrm>
            <a:off x="4651718" y="4283836"/>
            <a:ext cx="3385798" cy="521970"/>
          </a:xfrm>
          <a:prstGeom prst="rect">
            <a:avLst/>
          </a:prstGeom>
          <a:noFill/>
        </p:spPr>
        <p:txBody>
          <a:bodyPr wrap="square" rtlCol="0">
            <a:spAutoFit/>
          </a:bodyPr>
          <a:lstStyle/>
          <a:p>
            <a:r>
              <a:rPr lang="en-US" altLang="zh-CN" sz="2800" dirty="0" smtClean="0">
                <a:solidFill>
                  <a:schemeClr val="tx1"/>
                </a:solidFill>
                <a:latin typeface="微软雅黑" panose="020B0503020204020204" pitchFamily="34" charset="-122"/>
                <a:ea typeface="微软雅黑" panose="020B0503020204020204" pitchFamily="34" charset="-122"/>
              </a:rPr>
              <a:t>Web</a:t>
            </a:r>
            <a:r>
              <a:rPr lang="zh-CN" altLang="en-US" sz="2800" dirty="0" smtClean="0">
                <a:solidFill>
                  <a:schemeClr val="tx1"/>
                </a:solidFill>
                <a:latin typeface="微软雅黑" panose="020B0503020204020204" pitchFamily="34" charset="-122"/>
                <a:ea typeface="微软雅黑" panose="020B0503020204020204" pitchFamily="34" charset="-122"/>
              </a:rPr>
              <a:t>系统开发过程</a:t>
            </a:r>
            <a:endParaRPr lang="zh-CN" altLang="en-US" sz="2800" dirty="0" smtClean="0">
              <a:solidFill>
                <a:schemeClr val="tx1"/>
              </a:solidFill>
              <a:latin typeface="微软雅黑" panose="020B0503020204020204" pitchFamily="34" charset="-122"/>
              <a:ea typeface="微软雅黑" panose="020B0503020204020204" pitchFamily="34" charset="-122"/>
            </a:endParaRPr>
          </a:p>
        </p:txBody>
      </p:sp>
      <p:sp>
        <p:nvSpPr>
          <p:cNvPr id="10" name="等腰三角形 9"/>
          <p:cNvSpPr/>
          <p:nvPr/>
        </p:nvSpPr>
        <p:spPr>
          <a:xfrm rot="5400000" flipH="1">
            <a:off x="3964912" y="4375888"/>
            <a:ext cx="519307" cy="339036"/>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21"/>
          <p:cNvSpPr txBox="1"/>
          <p:nvPr/>
        </p:nvSpPr>
        <p:spPr>
          <a:xfrm>
            <a:off x="4651717" y="5249490"/>
            <a:ext cx="3561616" cy="521970"/>
          </a:xfrm>
          <a:prstGeom prst="rect">
            <a:avLst/>
          </a:prstGeom>
          <a:noFill/>
        </p:spPr>
        <p:txBody>
          <a:bodyPr wrap="square" rtlCol="0">
            <a:spAutoFit/>
          </a:bodyPr>
          <a:lstStyle/>
          <a:p>
            <a:r>
              <a:rPr lang="zh-CN" altLang="en-US" sz="2800" dirty="0">
                <a:solidFill>
                  <a:srgbClr val="FF0000"/>
                </a:solidFill>
                <a:latin typeface="微软雅黑" panose="020B0503020204020204" pitchFamily="34" charset="-122"/>
                <a:ea typeface="微软雅黑" panose="020B0503020204020204" pitchFamily="34" charset="-122"/>
              </a:rPr>
              <a:t>课程目标及学习方法</a:t>
            </a:r>
            <a:endParaRPr lang="zh-CN" altLang="en-US" sz="2800" dirty="0">
              <a:solidFill>
                <a:srgbClr val="FF0000"/>
              </a:solidFill>
              <a:latin typeface="微软雅黑" panose="020B0503020204020204" pitchFamily="34" charset="-122"/>
              <a:ea typeface="微软雅黑" panose="020B0503020204020204" pitchFamily="34" charset="-122"/>
            </a:endParaRPr>
          </a:p>
        </p:txBody>
      </p:sp>
      <p:sp>
        <p:nvSpPr>
          <p:cNvPr id="12" name="等腰三角形 11"/>
          <p:cNvSpPr/>
          <p:nvPr/>
        </p:nvSpPr>
        <p:spPr>
          <a:xfrm rot="5400000" flipH="1">
            <a:off x="3964912" y="5341542"/>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7"/>
          <p:cNvSpPr txBox="1"/>
          <p:nvPr/>
        </p:nvSpPr>
        <p:spPr>
          <a:xfrm>
            <a:off x="4663438" y="3245153"/>
            <a:ext cx="3561616" cy="521970"/>
          </a:xfrm>
          <a:prstGeom prst="rect">
            <a:avLst/>
          </a:prstGeom>
          <a:noFill/>
        </p:spPr>
        <p:txBody>
          <a:bodyPr wrap="square" rtlCol="0">
            <a:spAutoFit/>
          </a:bodyPr>
          <a:lstStyle/>
          <a:p>
            <a:r>
              <a:rPr lang="en-US" altLang="zh-CN" sz="2800" dirty="0">
                <a:solidFill>
                  <a:schemeClr val="tx1"/>
                </a:solidFill>
                <a:latin typeface="微软雅黑" panose="020B0503020204020204" pitchFamily="34" charset="-122"/>
                <a:ea typeface="微软雅黑" panose="020B0503020204020204" pitchFamily="34" charset="-122"/>
              </a:rPr>
              <a:t>Web</a:t>
            </a:r>
            <a:r>
              <a:rPr lang="zh-CN" altLang="en-US" sz="2800" dirty="0">
                <a:solidFill>
                  <a:schemeClr val="tx1"/>
                </a:solidFill>
                <a:latin typeface="微软雅黑" panose="020B0503020204020204" pitchFamily="34" charset="-122"/>
                <a:ea typeface="微软雅黑" panose="020B0503020204020204" pitchFamily="34" charset="-122"/>
              </a:rPr>
              <a:t>应用领域</a:t>
            </a:r>
            <a:endParaRPr lang="zh-CN" altLang="en-US" sz="2800" dirty="0">
              <a:solidFill>
                <a:schemeClr val="tx1"/>
              </a:solidFill>
              <a:latin typeface="微软雅黑" panose="020B0503020204020204" pitchFamily="34" charset="-122"/>
              <a:ea typeface="微软雅黑" panose="020B0503020204020204" pitchFamily="34" charset="-122"/>
            </a:endParaRPr>
          </a:p>
        </p:txBody>
      </p:sp>
      <p:sp>
        <p:nvSpPr>
          <p:cNvPr id="14" name="等腰三角形 13"/>
          <p:cNvSpPr/>
          <p:nvPr/>
        </p:nvSpPr>
        <p:spPr>
          <a:xfrm rot="5400000" flipH="1">
            <a:off x="3976634" y="3337205"/>
            <a:ext cx="519307" cy="339036"/>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54001" y="-27162"/>
            <a:ext cx="2708249" cy="6914070"/>
            <a:chOff x="2288" y="45"/>
            <a:chExt cx="4266" cy="10800"/>
          </a:xfrm>
        </p:grpSpPr>
        <p:sp>
          <p:nvSpPr>
            <p:cNvPr id="3" name="矩形 2"/>
            <p:cNvSpPr/>
            <p:nvPr/>
          </p:nvSpPr>
          <p:spPr>
            <a:xfrm>
              <a:off x="2288" y="45"/>
              <a:ext cx="4266" cy="10800"/>
            </a:xfrm>
            <a:prstGeom prst="rect">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3557" y="2413"/>
              <a:ext cx="1332" cy="4758"/>
            </a:xfrm>
            <a:prstGeom prst="rect">
              <a:avLst/>
            </a:prstGeom>
            <a:noFill/>
          </p:spPr>
          <p:txBody>
            <a:bodyPr wrap="square" rtlCol="0">
              <a:spAutoFit/>
            </a:bodyPr>
            <a:lstStyle/>
            <a:p>
              <a:r>
                <a:rPr lang="zh-CN" altLang="en-US" sz="4800" b="1" dirty="0">
                  <a:solidFill>
                    <a:schemeClr val="bg1"/>
                  </a:solidFill>
                  <a:latin typeface="微软雅黑" panose="020B0503020204020204" pitchFamily="34" charset="-122"/>
                  <a:ea typeface="微软雅黑" panose="020B0503020204020204" pitchFamily="34" charset="-122"/>
                </a:rPr>
                <a:t>本节内容</a:t>
              </a:r>
              <a:endParaRPr lang="zh-CN" altLang="en-US" sz="4800" b="1" dirty="0">
                <a:solidFill>
                  <a:schemeClr val="bg1"/>
                </a:solidFill>
                <a:latin typeface="微软雅黑" panose="020B0503020204020204" pitchFamily="34" charset="-122"/>
                <a:ea typeface="微软雅黑" panose="020B0503020204020204" pitchFamily="34" charset="-122"/>
              </a:endParaRPr>
            </a:p>
          </p:txBody>
        </p:sp>
      </p:grpSp>
      <p:grpSp>
        <p:nvGrpSpPr>
          <p:cNvPr id="4" name="组合 3"/>
          <p:cNvGrpSpPr/>
          <p:nvPr/>
        </p:nvGrpSpPr>
        <p:grpSpPr>
          <a:xfrm>
            <a:off x="1893293" y="2792745"/>
            <a:ext cx="465294" cy="469990"/>
            <a:chOff x="2099842" y="1975504"/>
            <a:chExt cx="823123" cy="831130"/>
          </a:xfrm>
          <a:solidFill>
            <a:schemeClr val="bg1"/>
          </a:solidFill>
        </p:grpSpPr>
        <p:sp>
          <p:nvSpPr>
            <p:cNvPr id="15" name="等腰三角形 14"/>
            <p:cNvSpPr/>
            <p:nvPr/>
          </p:nvSpPr>
          <p:spPr>
            <a:xfrm rot="19813541" flipH="1">
              <a:off x="2099842" y="1975504"/>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等腰三角形 15"/>
            <p:cNvSpPr/>
            <p:nvPr/>
          </p:nvSpPr>
          <p:spPr>
            <a:xfrm rot="19813541" flipH="1">
              <a:off x="2099844" y="2420553"/>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rot="19813541" flipH="1">
              <a:off x="2479441" y="2198028"/>
              <a:ext cx="443524" cy="386081"/>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endParaRPr lang="zh-CN" altLang="en-US"/>
          </a:p>
        </p:txBody>
      </p:sp>
      <p:pic>
        <p:nvPicPr>
          <p:cNvPr id="1026" name="Picture 2" descr="D:\工作_师大\2015-2016-2\素材\b516.jpg"/>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991235" y="1085850"/>
            <a:ext cx="6894195" cy="4874895"/>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913370" y="2535555"/>
            <a:ext cx="3769995" cy="1383665"/>
          </a:xfrm>
          <a:prstGeom prst="rect">
            <a:avLst/>
          </a:prstGeom>
          <a:noFill/>
        </p:spPr>
        <p:txBody>
          <a:bodyPr wrap="square" rtlCol="0" anchor="t">
            <a:spAutoFit/>
          </a:bodyPr>
          <a:lstStyle/>
          <a:p>
            <a:pPr fontAlgn="auto">
              <a:lnSpc>
                <a:spcPct val="150000"/>
              </a:lnSpc>
            </a:pPr>
            <a:r>
              <a:rPr lang="zh-CN" altLang="en-US" sz="2800" dirty="0" smtClean="0">
                <a:solidFill>
                  <a:srgbClr val="C00000"/>
                </a:solidFill>
                <a:latin typeface="微软雅黑" panose="020B0503020204020204" pitchFamily="34" charset="-122"/>
                <a:ea typeface="微软雅黑" panose="020B0503020204020204" pitchFamily="34" charset="-122"/>
                <a:sym typeface="+mn-ea"/>
              </a:rPr>
              <a:t>平均每分钟中国互联网上发生了什么？</a:t>
            </a:r>
            <a:endParaRPr lang="zh-CN" altLang="en-US" sz="2800" dirty="0" smtClean="0">
              <a:solidFill>
                <a:srgbClr val="C00000"/>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stretch>
            <a:fillRect/>
          </a:stretch>
        </p:blipFill>
        <p:spPr>
          <a:xfrm>
            <a:off x="7376795" y="869950"/>
            <a:ext cx="4340225" cy="5304790"/>
          </a:xfrm>
          <a:prstGeom prst="rect">
            <a:avLst/>
          </a:prstGeom>
        </p:spPr>
      </p:pic>
      <p:sp>
        <p:nvSpPr>
          <p:cNvPr id="2" name="标题 1"/>
          <p:cNvSpPr>
            <a:spLocks noGrp="1"/>
          </p:cNvSpPr>
          <p:nvPr>
            <p:ph type="title"/>
          </p:nvPr>
        </p:nvSpPr>
        <p:spPr/>
        <p:txBody>
          <a:bodyPr/>
          <a:lstStyle/>
          <a:p>
            <a:r>
              <a:rPr lang="zh-CN" altLang="en-US"/>
              <a:t>课程目标</a:t>
            </a:r>
            <a:endParaRPr lang="zh-CN" altLang="en-US"/>
          </a:p>
        </p:txBody>
      </p:sp>
      <p:sp>
        <p:nvSpPr>
          <p:cNvPr id="3" name="内容占位符 2"/>
          <p:cNvSpPr>
            <a:spLocks noGrp="1"/>
          </p:cNvSpPr>
          <p:nvPr>
            <p:ph sz="half" idx="1"/>
          </p:nvPr>
        </p:nvSpPr>
        <p:spPr>
          <a:xfrm>
            <a:off x="638895" y="1086137"/>
            <a:ext cx="11106646" cy="4875092"/>
          </a:xfrm>
        </p:spPr>
        <p:txBody>
          <a:bodyPr/>
          <a:lstStyle/>
          <a:p>
            <a:r>
              <a:rPr lang="zh-CN" altLang="en-US">
                <a:sym typeface="+mn-ea"/>
              </a:rPr>
              <a:t>掌握</a:t>
            </a:r>
            <a:r>
              <a:rPr>
                <a:solidFill>
                  <a:srgbClr val="FF0000"/>
                </a:solidFill>
                <a:sym typeface="+mn-ea"/>
              </a:rPr>
              <a:t>HTML</a:t>
            </a:r>
            <a:r>
              <a:rPr lang="zh-CN" altLang="en-US">
                <a:solidFill>
                  <a:srgbClr val="FF0000"/>
                </a:solidFill>
                <a:sym typeface="+mn-ea"/>
              </a:rPr>
              <a:t>、</a:t>
            </a:r>
            <a:r>
              <a:rPr>
                <a:solidFill>
                  <a:srgbClr val="FF0000"/>
                </a:solidFill>
                <a:sym typeface="+mn-ea"/>
              </a:rPr>
              <a:t>CSS</a:t>
            </a:r>
            <a:r>
              <a:rPr lang="zh-CN" altLang="en-US">
                <a:sym typeface="+mn-ea"/>
              </a:rPr>
              <a:t>语言</a:t>
            </a:r>
            <a:endParaRPr lang="zh-CN" altLang="en-US"/>
          </a:p>
          <a:p>
            <a:r>
              <a:rPr lang="zh-CN" altLang="en-US">
                <a:sym typeface="+mn-ea"/>
              </a:rPr>
              <a:t>能够构建内容丰富、界面美观的</a:t>
            </a:r>
            <a:r>
              <a:rPr>
                <a:solidFill>
                  <a:srgbClr val="FF0000"/>
                </a:solidFill>
                <a:sym typeface="+mn-ea"/>
              </a:rPr>
              <a:t>Web</a:t>
            </a:r>
            <a:r>
              <a:rPr lang="zh-CN" altLang="en-US">
                <a:solidFill>
                  <a:srgbClr val="FF0000"/>
                </a:solidFill>
                <a:sym typeface="+mn-ea"/>
              </a:rPr>
              <a:t>页面</a:t>
            </a:r>
            <a:endParaRPr lang="zh-CN" altLang="en-US" dirty="0" smtClean="0">
              <a:solidFill>
                <a:srgbClr val="FF0000"/>
              </a:solidFill>
              <a:sym typeface="+mn-ea"/>
            </a:endParaRPr>
          </a:p>
          <a:p>
            <a:r>
              <a:rPr lang="zh-CN" altLang="en-US">
                <a:sym typeface="+mn-ea"/>
              </a:rPr>
              <a:t>掌握相关</a:t>
            </a:r>
            <a:r>
              <a:rPr lang="zh-CN" altLang="en-US">
                <a:solidFill>
                  <a:srgbClr val="FF0000"/>
                </a:solidFill>
                <a:sym typeface="+mn-ea"/>
              </a:rPr>
              <a:t>开发、调试</a:t>
            </a:r>
            <a:r>
              <a:rPr lang="zh-CN" altLang="en-US">
                <a:sym typeface="+mn-ea"/>
              </a:rPr>
              <a:t>工具的使用方法</a:t>
            </a:r>
            <a:endParaRPr lang="zh-CN" altLang="en-US">
              <a:sym typeface="+mn-ea"/>
            </a:endParaRPr>
          </a:p>
          <a:p>
            <a:r>
              <a:rPr lang="zh-CN" altLang="en-US">
                <a:sym typeface="+mn-ea"/>
              </a:rPr>
              <a:t>为后续</a:t>
            </a:r>
            <a:r>
              <a:rPr>
                <a:sym typeface="+mn-ea"/>
              </a:rPr>
              <a:t>JAVA</a:t>
            </a:r>
            <a:r>
              <a:rPr lang="zh-CN" altLang="en-US">
                <a:sym typeface="+mn-ea"/>
              </a:rPr>
              <a:t>、</a:t>
            </a:r>
            <a:r>
              <a:rPr>
                <a:sym typeface="+mn-ea"/>
              </a:rPr>
              <a:t>.NET</a:t>
            </a:r>
            <a:r>
              <a:rPr lang="zh-CN" altLang="en-US">
                <a:sym typeface="+mn-ea"/>
              </a:rPr>
              <a:t>、</a:t>
            </a:r>
            <a:r>
              <a:rPr>
                <a:sym typeface="+mn-ea"/>
              </a:rPr>
              <a:t>PHP</a:t>
            </a:r>
            <a:endParaRPr>
              <a:sym typeface="+mn-ea"/>
            </a:endParaRPr>
          </a:p>
          <a:p>
            <a:pPr marL="0" indent="0">
              <a:buNone/>
            </a:pPr>
            <a:r>
              <a:rPr lang="zh-CN" altLang="en-US">
                <a:sym typeface="+mn-ea"/>
              </a:rPr>
              <a:t>    等课程打下</a:t>
            </a:r>
            <a:r>
              <a:rPr lang="zh-CN" altLang="en-US">
                <a:solidFill>
                  <a:srgbClr val="FF0000"/>
                </a:solidFill>
                <a:sym typeface="+mn-ea"/>
              </a:rPr>
              <a:t>基础</a:t>
            </a:r>
            <a:endParaRPr lang="zh-CN" altLang="en-US"/>
          </a:p>
          <a:p>
            <a:pPr marL="0" indent="0">
              <a:buNone/>
            </a:pP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学习方法</a:t>
            </a:r>
            <a:endParaRPr lang="zh-CN" altLang="en-US"/>
          </a:p>
        </p:txBody>
      </p:sp>
      <p:sp>
        <p:nvSpPr>
          <p:cNvPr id="3" name="内容占位符 2"/>
          <p:cNvSpPr>
            <a:spLocks noGrp="1"/>
          </p:cNvSpPr>
          <p:nvPr>
            <p:ph sz="half" idx="1"/>
          </p:nvPr>
        </p:nvSpPr>
        <p:spPr>
          <a:xfrm>
            <a:off x="638895" y="1086137"/>
            <a:ext cx="11106646" cy="4875092"/>
          </a:xfrm>
        </p:spPr>
        <p:txBody>
          <a:bodyPr/>
          <a:lstStyle/>
          <a:p>
            <a:r>
              <a:rPr lang="zh-CN" altLang="en-US"/>
              <a:t>预习、复习</a:t>
            </a:r>
            <a:endParaRPr lang="zh-CN" altLang="en-US"/>
          </a:p>
          <a:p>
            <a:r>
              <a:rPr lang="zh-CN" altLang="en-US"/>
              <a:t>挖掘知识点深度</a:t>
            </a:r>
            <a:endParaRPr lang="zh-CN" altLang="en-US"/>
          </a:p>
          <a:p>
            <a:pPr marL="0" indent="0">
              <a:buNone/>
            </a:pPr>
            <a:endParaRPr lang="zh-CN" altLang="en-US"/>
          </a:p>
        </p:txBody>
      </p:sp>
      <p:grpSp>
        <p:nvGrpSpPr>
          <p:cNvPr id="4" name="组合 3"/>
          <p:cNvGrpSpPr/>
          <p:nvPr/>
        </p:nvGrpSpPr>
        <p:grpSpPr>
          <a:xfrm>
            <a:off x="676291" y="2969963"/>
            <a:ext cx="11031855" cy="1936750"/>
            <a:chOff x="3417" y="4266"/>
            <a:chExt cx="12647" cy="1802"/>
          </a:xfrm>
        </p:grpSpPr>
        <p:grpSp>
          <p:nvGrpSpPr>
            <p:cNvPr id="5" name="组合 4"/>
            <p:cNvGrpSpPr/>
            <p:nvPr/>
          </p:nvGrpSpPr>
          <p:grpSpPr>
            <a:xfrm>
              <a:off x="3417" y="4266"/>
              <a:ext cx="3677" cy="1803"/>
              <a:chOff x="3646" y="400715"/>
              <a:chExt cx="2122592" cy="849037"/>
            </a:xfrm>
          </p:grpSpPr>
          <p:sp>
            <p:nvSpPr>
              <p:cNvPr id="15" name="燕尾形 14"/>
              <p:cNvSpPr/>
              <p:nvPr/>
            </p:nvSpPr>
            <p:spPr>
              <a:xfrm>
                <a:off x="3646" y="400715"/>
                <a:ext cx="2122592" cy="849037"/>
              </a:xfrm>
              <a:prstGeom prst="chevron">
                <a:avLst/>
              </a:prstGeom>
              <a:solidFill>
                <a:srgbClr val="99FF99"/>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6" name="燕尾形 4"/>
              <p:cNvSpPr/>
              <p:nvPr/>
            </p:nvSpPr>
            <p:spPr>
              <a:xfrm>
                <a:off x="531121"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rgbClr val="CC0066"/>
                    </a:solidFill>
                    <a:latin typeface="微软雅黑" panose="020B0503020204020204" pitchFamily="34" charset="-122"/>
                    <a:ea typeface="微软雅黑" panose="020B0503020204020204" pitchFamily="34" charset="-122"/>
                  </a:rPr>
                  <a:t>理解思想</a:t>
                </a:r>
                <a:endParaRPr lang="zh-CN" altLang="en-US" sz="2400" kern="1200" dirty="0" smtClean="0">
                  <a:solidFill>
                    <a:srgbClr val="CC0066"/>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6425" y="4266"/>
              <a:ext cx="3677" cy="1803"/>
              <a:chOff x="1913979" y="400715"/>
              <a:chExt cx="2122592" cy="849037"/>
            </a:xfrm>
          </p:grpSpPr>
          <p:sp>
            <p:nvSpPr>
              <p:cNvPr id="13" name="燕尾形 12"/>
              <p:cNvSpPr/>
              <p:nvPr/>
            </p:nvSpPr>
            <p:spPr>
              <a:xfrm>
                <a:off x="1913979" y="400715"/>
                <a:ext cx="2122592" cy="849037"/>
              </a:xfrm>
              <a:prstGeom prst="chevron">
                <a:avLst/>
              </a:prstGeom>
              <a:solidFill>
                <a:srgbClr val="99FF66"/>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4" name="燕尾形 6"/>
              <p:cNvSpPr/>
              <p:nvPr/>
            </p:nvSpPr>
            <p:spPr>
              <a:xfrm>
                <a:off x="2441454"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rgbClr val="CC0066"/>
                    </a:solidFill>
                    <a:latin typeface="微软雅黑" panose="020B0503020204020204" pitchFamily="34" charset="-122"/>
                    <a:ea typeface="微软雅黑" panose="020B0503020204020204" pitchFamily="34" charset="-122"/>
                  </a:rPr>
                  <a:t>学习理论</a:t>
                </a:r>
                <a:endParaRPr lang="zh-CN" altLang="en-US" sz="2400" kern="1200" dirty="0" smtClean="0">
                  <a:solidFill>
                    <a:srgbClr val="CC0066"/>
                  </a:solidFill>
                  <a:latin typeface="微软雅黑" panose="020B0503020204020204" pitchFamily="34" charset="-122"/>
                  <a:ea typeface="微软雅黑" panose="020B0503020204020204" pitchFamily="34" charset="-122"/>
                </a:endParaRPr>
              </a:p>
            </p:txBody>
          </p:sp>
        </p:grpSp>
        <p:grpSp>
          <p:nvGrpSpPr>
            <p:cNvPr id="7" name="组合 6"/>
            <p:cNvGrpSpPr/>
            <p:nvPr/>
          </p:nvGrpSpPr>
          <p:grpSpPr>
            <a:xfrm>
              <a:off x="9434" y="4266"/>
              <a:ext cx="3677" cy="1803"/>
              <a:chOff x="3824313" y="400715"/>
              <a:chExt cx="2122592" cy="849037"/>
            </a:xfrm>
          </p:grpSpPr>
          <p:sp>
            <p:nvSpPr>
              <p:cNvPr id="11" name="燕尾形 10"/>
              <p:cNvSpPr/>
              <p:nvPr/>
            </p:nvSpPr>
            <p:spPr>
              <a:xfrm>
                <a:off x="3824313" y="400715"/>
                <a:ext cx="2122592" cy="849037"/>
              </a:xfrm>
              <a:prstGeom prst="chevron">
                <a:avLst/>
              </a:prstGeom>
              <a:solidFill>
                <a:srgbClr val="99FF3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2" name="燕尾形 8"/>
              <p:cNvSpPr/>
              <p:nvPr/>
            </p:nvSpPr>
            <p:spPr>
              <a:xfrm>
                <a:off x="4351788"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rgbClr val="FF0066"/>
                    </a:solidFill>
                    <a:latin typeface="微软雅黑" panose="020B0503020204020204" pitchFamily="34" charset="-122"/>
                    <a:ea typeface="微软雅黑" panose="020B0503020204020204" pitchFamily="34" charset="-122"/>
                  </a:rPr>
                  <a:t>勤于动手</a:t>
                </a:r>
                <a:endParaRPr lang="zh-CN" altLang="en-US" sz="2400" kern="1200" dirty="0" smtClean="0">
                  <a:solidFill>
                    <a:srgbClr val="FF0066"/>
                  </a:solidFill>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12442" y="4266"/>
              <a:ext cx="3622" cy="1803"/>
              <a:chOff x="5734646" y="400715"/>
              <a:chExt cx="2122592" cy="849037"/>
            </a:xfrm>
          </p:grpSpPr>
          <p:sp>
            <p:nvSpPr>
              <p:cNvPr id="9" name="燕尾形 8"/>
              <p:cNvSpPr/>
              <p:nvPr/>
            </p:nvSpPr>
            <p:spPr>
              <a:xfrm>
                <a:off x="5734646" y="400715"/>
                <a:ext cx="2122592" cy="849037"/>
              </a:xfrm>
              <a:prstGeom prst="chevron">
                <a:avLst/>
              </a:prstGeom>
              <a:solidFill>
                <a:srgbClr val="99CC00"/>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10" name="燕尾形 10"/>
              <p:cNvSpPr/>
              <p:nvPr/>
            </p:nvSpPr>
            <p:spPr>
              <a:xfrm>
                <a:off x="6263682" y="400715"/>
                <a:ext cx="1273555" cy="84903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0010" tIns="26670" rIns="26670" bIns="26670" numCol="1" spcCol="1270" anchor="ctr" anchorCtr="0">
                <a:noAutofit/>
              </a:bodyPr>
              <a:lstStyle/>
              <a:p>
                <a:pPr lvl="0" algn="ctr" defTabSz="889000">
                  <a:lnSpc>
                    <a:spcPct val="90000"/>
                  </a:lnSpc>
                  <a:spcBef>
                    <a:spcPct val="0"/>
                  </a:spcBef>
                  <a:spcAft>
                    <a:spcPct val="35000"/>
                  </a:spcAft>
                </a:pPr>
                <a:r>
                  <a:rPr lang="zh-CN" altLang="en-US" sz="2400" kern="1200" dirty="0" smtClean="0">
                    <a:solidFill>
                      <a:srgbClr val="FF0066"/>
                    </a:solidFill>
                    <a:latin typeface="微软雅黑" panose="020B0503020204020204" pitchFamily="34" charset="-122"/>
                    <a:ea typeface="微软雅黑" panose="020B0503020204020204" pitchFamily="34" charset="-122"/>
                  </a:rPr>
                  <a:t>掌握工具</a:t>
                </a:r>
                <a:endParaRPr lang="zh-CN" altLang="en-US" sz="2400" kern="1200" dirty="0" smtClean="0">
                  <a:solidFill>
                    <a:srgbClr val="FF0066"/>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学习工具</a:t>
            </a:r>
            <a:endParaRPr lang="zh-CN" altLang="en-US"/>
          </a:p>
        </p:txBody>
      </p:sp>
      <p:sp>
        <p:nvSpPr>
          <p:cNvPr id="3" name="内容占位符 2"/>
          <p:cNvSpPr>
            <a:spLocks noGrp="1"/>
          </p:cNvSpPr>
          <p:nvPr>
            <p:ph sz="half" idx="1"/>
          </p:nvPr>
        </p:nvSpPr>
        <p:spPr/>
        <p:txBody>
          <a:bodyPr/>
          <a:lstStyle/>
          <a:p>
            <a:r>
              <a:rPr lang="zh-CN" altLang="en-US"/>
              <a:t>参考教程</a:t>
            </a:r>
            <a:endParaRPr lang="zh-CN" altLang="en-US"/>
          </a:p>
          <a:p>
            <a:pPr lvl="1"/>
            <a:r>
              <a:rPr lang="zh-CN" altLang="en-US" sz="2400">
                <a:solidFill>
                  <a:srgbClr val="C00000"/>
                </a:solidFill>
                <a:sym typeface="+mn-ea"/>
              </a:rPr>
              <a:t>w3school</a:t>
            </a:r>
            <a:r>
              <a:rPr lang="zh-CN" altLang="en-US" sz="2400" smtClean="0">
                <a:sym typeface="+mn-ea"/>
              </a:rPr>
              <a:t>参考手册： </a:t>
            </a:r>
            <a:r>
              <a:rPr sz="2400" smtClean="0">
                <a:sym typeface="+mn-ea"/>
              </a:rPr>
              <a:t>http://www.w3school.com.cn/</a:t>
            </a:r>
            <a:endParaRPr sz="2400" smtClean="0">
              <a:sym typeface="+mn-ea"/>
            </a:endParaRPr>
          </a:p>
          <a:p>
            <a:pPr lvl="1"/>
            <a:r>
              <a:rPr lang="zh-CN" altLang="en-US" sz="2400" smtClean="0">
                <a:sym typeface="+mn-ea"/>
              </a:rPr>
              <a:t>现成网站</a:t>
            </a:r>
            <a:endParaRPr lang="zh-CN" altLang="en-US" sz="2400" smtClean="0">
              <a:sym typeface="+mn-ea"/>
            </a:endParaRPr>
          </a:p>
          <a:p>
            <a:r>
              <a:rPr lang="zh-CN" altLang="en-US"/>
              <a:t>开发工具</a:t>
            </a:r>
            <a:endParaRPr lang="zh-CN" altLang="en-US"/>
          </a:p>
          <a:p>
            <a:pPr lvl="1"/>
            <a:r>
              <a:t>Web</a:t>
            </a:r>
            <a:r>
              <a:rPr lang="zh-CN" altLang="en-US"/>
              <a:t>浏览器：</a:t>
            </a:r>
            <a:r>
              <a:rPr lang="zh-CN" altLang="en-US">
                <a:solidFill>
                  <a:srgbClr val="C00000"/>
                </a:solidFill>
              </a:rPr>
              <a:t>谷歌</a:t>
            </a:r>
            <a:r>
              <a:rPr lang="zh-CN" altLang="en-US"/>
              <a:t>、火狐、</a:t>
            </a:r>
            <a:r>
              <a:t>IE9+</a:t>
            </a:r>
            <a:r>
              <a:rPr lang="zh-CN"/>
              <a:t>、</a:t>
            </a:r>
            <a:r>
              <a:rPr lang="en-US" altLang="zh-CN"/>
              <a:t>...</a:t>
            </a:r>
            <a:endParaRPr lang="en-US" altLang="zh-CN"/>
          </a:p>
          <a:p>
            <a:pPr lvl="1"/>
            <a:r>
              <a:rPr lang="zh-CN"/>
              <a:t>编辑器：</a:t>
            </a:r>
            <a:r>
              <a:rPr lang="zh-CN" altLang="en-US">
                <a:solidFill>
                  <a:srgbClr val="C00000"/>
                </a:solidFill>
              </a:rPr>
              <a:t>sublime Text</a:t>
            </a:r>
            <a:r>
              <a:rPr lang="zh-CN" altLang="en-US"/>
              <a:t>、</a:t>
            </a:r>
            <a:r>
              <a:rPr lang="en-US" altLang="zh-CN"/>
              <a:t>WebStorm</a:t>
            </a:r>
            <a:r>
              <a:rPr lang="zh-CN" altLang="en-US"/>
              <a:t>、</a:t>
            </a:r>
            <a:r>
              <a:rPr lang="en-US" altLang="zh-CN"/>
              <a:t>HBuilder</a:t>
            </a:r>
            <a:r>
              <a:rPr lang="zh-CN" altLang="en-US"/>
              <a:t>、</a:t>
            </a:r>
            <a:r>
              <a:rPr lang="en-US" altLang="zh-CN"/>
              <a:t>...</a:t>
            </a:r>
            <a:endParaRPr lang="en-US" altLang="zh-CN"/>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网络资源</a:t>
            </a:r>
            <a:endParaRPr lang="zh-CN" altLang="en-US"/>
          </a:p>
        </p:txBody>
      </p:sp>
      <p:sp>
        <p:nvSpPr>
          <p:cNvPr id="3" name="内容占位符 2"/>
          <p:cNvSpPr>
            <a:spLocks noGrp="1"/>
          </p:cNvSpPr>
          <p:nvPr>
            <p:ph sz="half" idx="1"/>
          </p:nvPr>
        </p:nvSpPr>
        <p:spPr>
          <a:xfrm>
            <a:off x="638810" y="1085850"/>
            <a:ext cx="11106785" cy="5690235"/>
          </a:xfrm>
        </p:spPr>
        <p:txBody>
          <a:bodyPr>
            <a:normAutofit/>
          </a:bodyPr>
          <a:lstStyle/>
          <a:p>
            <a:r>
              <a:rPr lang="zh-CN" altLang="en-US"/>
              <a:t>在线教育</a:t>
            </a:r>
            <a:endParaRPr lang="zh-CN" altLang="en-US"/>
          </a:p>
          <a:p>
            <a:pPr lvl="1"/>
            <a:r>
              <a:rPr lang="zh-CN" altLang="en-US" sz="2400" smtClean="0">
                <a:sym typeface="+mn-ea"/>
              </a:rPr>
              <a:t>雪梨教育   </a:t>
            </a:r>
            <a:r>
              <a:rPr sz="2400" smtClean="0">
                <a:sym typeface="+mn-ea"/>
                <a:hlinkClick r:id="rId1"/>
              </a:rPr>
              <a:t>http://www.edu2act.cn/</a:t>
            </a:r>
            <a:endParaRPr sz="2400" smtClean="0">
              <a:sym typeface="+mn-ea"/>
            </a:endParaRPr>
          </a:p>
          <a:p>
            <a:pPr lvl="1"/>
            <a:r>
              <a:rPr lang="zh-CN" altLang="en-US" smtClean="0">
                <a:sym typeface="+mn-ea"/>
              </a:rPr>
              <a:t>慕课网      </a:t>
            </a:r>
            <a:r>
              <a:rPr lang="zh-CN" altLang="en-US" u="sng" dirty="0">
                <a:solidFill>
                  <a:srgbClr val="0000FF"/>
                </a:solidFill>
                <a:sym typeface="+mn-ea"/>
              </a:rPr>
              <a:t>http://www.imooc.com/</a:t>
            </a:r>
            <a:endParaRPr u="sng">
              <a:solidFill>
                <a:srgbClr val="0000FF"/>
              </a:solidFill>
              <a:sym typeface="+mn-ea"/>
            </a:endParaRPr>
          </a:p>
          <a:p>
            <a:pPr lvl="1"/>
            <a:r>
              <a:rPr lang="zh-CN" altLang="en-US" smtClean="0">
                <a:sym typeface="+mn-ea"/>
              </a:rPr>
              <a:t>腾讯课堂  </a:t>
            </a:r>
            <a:r>
              <a:rPr lang="zh-CN" altLang="en-US" smtClean="0">
                <a:sym typeface="+mn-ea"/>
                <a:hlinkClick r:id="rId2" action="ppaction://hlinkfile"/>
              </a:rPr>
              <a:t> </a:t>
            </a:r>
            <a:r>
              <a:rPr lang="zh-CN" altLang="en-US" u="sng" dirty="0">
                <a:solidFill>
                  <a:srgbClr val="0000FF"/>
                </a:solidFill>
                <a:sym typeface="+mn-ea"/>
                <a:hlinkClick r:id="rId2" action="ppaction://hlinkfile"/>
              </a:rPr>
              <a:t>https://ke.qq.com/</a:t>
            </a:r>
            <a:endParaRPr lang="zh-CN" altLang="en-US" u="sng" dirty="0">
              <a:solidFill>
                <a:srgbClr val="0000FF"/>
              </a:solidFill>
              <a:sym typeface="+mn-ea"/>
            </a:endParaRPr>
          </a:p>
          <a:p>
            <a:r>
              <a:rPr lang="zh-CN" altLang="en-US"/>
              <a:t>交流平台</a:t>
            </a:r>
            <a:endParaRPr lang="zh-CN" altLang="en-US"/>
          </a:p>
          <a:p>
            <a:pPr lvl="1"/>
            <a:r>
              <a:rPr lang="zh-CN" altLang="en-US">
                <a:sym typeface="+mn-ea"/>
              </a:rPr>
              <a:t>segmentfault  </a:t>
            </a:r>
            <a:r>
              <a:rPr lang="zh-CN" altLang="en-US">
                <a:hlinkClick r:id="rId3" action="ppaction://hlinkfile"/>
              </a:rPr>
              <a:t>https://segmentfault.com/</a:t>
            </a:r>
            <a:endParaRPr lang="zh-CN" altLang="en-US"/>
          </a:p>
          <a:p>
            <a:r>
              <a:rPr lang="zh-CN" altLang="en-US"/>
              <a:t>资源储存</a:t>
            </a:r>
            <a:endParaRPr lang="zh-CN" altLang="en-US"/>
          </a:p>
          <a:p>
            <a:pPr lvl="1"/>
            <a:r>
              <a:rPr lang="zh-CN" altLang="en-US"/>
              <a:t>百度网盘  </a:t>
            </a:r>
            <a:r>
              <a:rPr lang="zh-CN" altLang="en-US">
                <a:hlinkClick r:id="rId4" action="ppaction://hlinkfile"/>
              </a:rPr>
              <a:t>https://pan.baidu.com</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课程考核</a:t>
            </a:r>
            <a:endParaRPr lang="zh-CN" altLang="en-US"/>
          </a:p>
        </p:txBody>
      </p:sp>
      <p:graphicFrame>
        <p:nvGraphicFramePr>
          <p:cNvPr id="7" name="内容占位符 6"/>
          <p:cNvGraphicFramePr>
            <a:graphicFrameLocks noGrp="1"/>
          </p:cNvGraphicFramePr>
          <p:nvPr>
            <p:ph sz="half" idx="1"/>
          </p:nvPr>
        </p:nvGraphicFramePr>
        <p:xfrm>
          <a:off x="638895" y="1086137"/>
          <a:ext cx="11106646" cy="4875092"/>
        </p:xfrm>
        <a:graphic>
          <a:graphicData uri="http://schemas.openxmlformats.org/drawingml/2006/chart">
            <c:chart xmlns:c="http://schemas.openxmlformats.org/drawingml/2006/chart" xmlns:r="http://schemas.openxmlformats.org/officeDocument/2006/relationships" r:id="rId1"/>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本章小结</a:t>
            </a:r>
            <a:endParaRPr lang="zh-CN" altLang="en-US"/>
          </a:p>
        </p:txBody>
      </p:sp>
      <p:sp>
        <p:nvSpPr>
          <p:cNvPr id="3" name="内容占位符 2"/>
          <p:cNvSpPr>
            <a:spLocks noGrp="1"/>
          </p:cNvSpPr>
          <p:nvPr>
            <p:ph sz="half" idx="1"/>
          </p:nvPr>
        </p:nvSpPr>
        <p:spPr>
          <a:xfrm>
            <a:off x="638810" y="1085850"/>
            <a:ext cx="11106785" cy="5177155"/>
          </a:xfrm>
        </p:spPr>
        <p:txBody>
          <a:bodyPr>
            <a:normAutofit/>
          </a:bodyPr>
          <a:lstStyle/>
          <a:p>
            <a:r>
              <a:rPr lang="zh-CN" altLang="en-US">
                <a:sym typeface="+mn-ea"/>
              </a:rPr>
              <a:t>什么是</a:t>
            </a:r>
            <a:r>
              <a:rPr>
                <a:sym typeface="+mn-ea"/>
              </a:rPr>
              <a:t>Web</a:t>
            </a:r>
            <a:r>
              <a:rPr lang="zh-CN" altLang="en-US">
                <a:sym typeface="+mn-ea"/>
              </a:rPr>
              <a:t>开发</a:t>
            </a:r>
            <a:endParaRPr lang="zh-CN" altLang="en-US">
              <a:sym typeface="+mn-ea"/>
            </a:endParaRPr>
          </a:p>
          <a:p>
            <a:r>
              <a:rPr>
                <a:sym typeface="+mn-ea"/>
              </a:rPr>
              <a:t>Web</a:t>
            </a:r>
            <a:r>
              <a:rPr lang="zh-CN" altLang="en-US">
                <a:sym typeface="+mn-ea"/>
              </a:rPr>
              <a:t>开发相关概念</a:t>
            </a:r>
            <a:endParaRPr>
              <a:sym typeface="+mn-ea"/>
            </a:endParaRPr>
          </a:p>
          <a:p>
            <a:r>
              <a:rPr>
                <a:sym typeface="+mn-ea"/>
              </a:rPr>
              <a:t>Web</a:t>
            </a:r>
            <a:r>
              <a:rPr lang="zh-CN" altLang="en-US">
                <a:sym typeface="+mn-ea"/>
              </a:rPr>
              <a:t>浏览器、</a:t>
            </a:r>
            <a:r>
              <a:rPr>
                <a:sym typeface="+mn-ea"/>
              </a:rPr>
              <a:t>Web</a:t>
            </a:r>
            <a:r>
              <a:rPr lang="zh-CN" altLang="en-US">
                <a:sym typeface="+mn-ea"/>
              </a:rPr>
              <a:t>服务器、</a:t>
            </a:r>
            <a:r>
              <a:rPr>
                <a:sym typeface="+mn-ea"/>
              </a:rPr>
              <a:t>URL</a:t>
            </a:r>
            <a:r>
              <a:rPr lang="zh-CN" altLang="en-US">
                <a:sym typeface="+mn-ea"/>
              </a:rPr>
              <a:t>、网页、网站、主页</a:t>
            </a:r>
            <a:endParaRPr lang="zh-CN" altLang="en-US">
              <a:sym typeface="+mn-ea"/>
            </a:endParaRPr>
          </a:p>
          <a:p>
            <a:r>
              <a:rPr>
                <a:sym typeface="+mn-ea"/>
              </a:rPr>
              <a:t>B/S</a:t>
            </a:r>
            <a:r>
              <a:rPr lang="zh-CN" altLang="en-US">
                <a:sym typeface="+mn-ea"/>
              </a:rPr>
              <a:t>、</a:t>
            </a:r>
            <a:r>
              <a:rPr>
                <a:sym typeface="+mn-ea"/>
              </a:rPr>
              <a:t>C/S</a:t>
            </a:r>
            <a:r>
              <a:rPr lang="zh-CN" altLang="en-US">
                <a:sym typeface="+mn-ea"/>
              </a:rPr>
              <a:t>架构模式</a:t>
            </a:r>
            <a:endParaRPr lang="zh-CN" altLang="en-US">
              <a:sym typeface="+mn-ea"/>
            </a:endParaRPr>
          </a:p>
          <a:p>
            <a:r>
              <a:rPr>
                <a:sym typeface="+mn-ea"/>
              </a:rPr>
              <a:t>Web</a:t>
            </a:r>
            <a:r>
              <a:rPr lang="zh-CN" altLang="en-US">
                <a:sym typeface="+mn-ea"/>
              </a:rPr>
              <a:t>应用领域</a:t>
            </a:r>
            <a:endParaRPr lang="zh-CN" altLang="en-US">
              <a:sym typeface="+mn-ea"/>
            </a:endParaRPr>
          </a:p>
          <a:p>
            <a:r>
              <a:rPr>
                <a:sym typeface="+mn-ea"/>
              </a:rPr>
              <a:t>B/S</a:t>
            </a:r>
            <a:r>
              <a:rPr lang="zh-CN" altLang="en-US">
                <a:sym typeface="+mn-ea"/>
              </a:rPr>
              <a:t>应用开发过程</a:t>
            </a:r>
            <a:endParaRPr lang="zh-CN" altLang="en-US">
              <a:sym typeface="+mn-ea"/>
            </a:endParaRPr>
          </a:p>
          <a:p>
            <a:r>
              <a:rPr lang="zh-CN" altLang="en-US">
                <a:sym typeface="+mn-ea"/>
              </a:rPr>
              <a:t>课程目标、学习方法</a:t>
            </a:r>
            <a:endParaRPr lang="zh-CN" altLang="en-US">
              <a:sym typeface="+mn-ea"/>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0" y="1349"/>
            <a:ext cx="12158986" cy="6856571"/>
          </a:xfrm>
          <a:prstGeom prst="rect">
            <a:avLst/>
          </a:prstGeom>
          <a:solidFill>
            <a:srgbClr val="1B9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弦形 5"/>
          <p:cNvSpPr/>
          <p:nvPr/>
        </p:nvSpPr>
        <p:spPr>
          <a:xfrm rot="13350635">
            <a:off x="1250055" y="-6715551"/>
            <a:ext cx="10288031" cy="12991298"/>
          </a:xfrm>
          <a:prstGeom prst="chord">
            <a:avLst>
              <a:gd name="adj1" fmla="val 4600706"/>
              <a:gd name="adj2" fmla="val 18954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等腰三角形 9"/>
          <p:cNvSpPr/>
          <p:nvPr/>
        </p:nvSpPr>
        <p:spPr>
          <a:xfrm rot="19813541" flipH="1">
            <a:off x="4220296" y="1495310"/>
            <a:ext cx="332574" cy="38600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flipH="1">
            <a:off x="10364850" y="2606212"/>
            <a:ext cx="1291321" cy="1238627"/>
            <a:chOff x="1720243" y="1975504"/>
            <a:chExt cx="1202722" cy="831130"/>
          </a:xfrm>
        </p:grpSpPr>
        <p:sp>
          <p:nvSpPr>
            <p:cNvPr id="12" name="等腰三角形 11"/>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等腰三角形 12"/>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腰三角形 14"/>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等腰三角形 15"/>
          <p:cNvSpPr/>
          <p:nvPr/>
        </p:nvSpPr>
        <p:spPr>
          <a:xfrm rot="19813541" flipH="1">
            <a:off x="5642808" y="4267777"/>
            <a:ext cx="332574" cy="38600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830407" y="3244254"/>
            <a:ext cx="1764297" cy="1345285"/>
            <a:chOff x="1720243" y="1975504"/>
            <a:chExt cx="1202722" cy="831130"/>
          </a:xfrm>
        </p:grpSpPr>
        <p:sp>
          <p:nvSpPr>
            <p:cNvPr id="18" name="等腰三角形 17"/>
            <p:cNvSpPr/>
            <p:nvPr/>
          </p:nvSpPr>
          <p:spPr>
            <a:xfrm rot="19813541" flipH="1">
              <a:off x="2099842" y="1975504"/>
              <a:ext cx="443524" cy="386081"/>
            </a:xfrm>
            <a:prstGeom prst="triangle">
              <a:avLst/>
            </a:prstGeom>
            <a:solidFill>
              <a:srgbClr val="1B90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19813541" flipH="1">
              <a:off x="2099844" y="2420553"/>
              <a:ext cx="443524" cy="386081"/>
            </a:xfrm>
            <a:prstGeom prst="triangle">
              <a:avLst/>
            </a:prstGeom>
            <a:solidFill>
              <a:srgbClr val="93B7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9813541" flipH="1">
              <a:off x="2479441" y="2198028"/>
              <a:ext cx="443524" cy="38608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rot="19813541" flipH="1">
              <a:off x="1720243" y="2198028"/>
              <a:ext cx="443524" cy="386081"/>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等腰三角形 21"/>
          <p:cNvSpPr/>
          <p:nvPr/>
        </p:nvSpPr>
        <p:spPr>
          <a:xfrm rot="18000000" flipH="1">
            <a:off x="4160906" y="521995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等腰三角形 22"/>
          <p:cNvSpPr/>
          <p:nvPr/>
        </p:nvSpPr>
        <p:spPr>
          <a:xfrm rot="1539679" flipH="1">
            <a:off x="2334191" y="5563215"/>
            <a:ext cx="332574" cy="3860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等腰三角形 23"/>
          <p:cNvSpPr/>
          <p:nvPr/>
        </p:nvSpPr>
        <p:spPr>
          <a:xfrm rot="20540864" flipH="1">
            <a:off x="2780721" y="6014181"/>
            <a:ext cx="500911" cy="608838"/>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300000" flipH="1">
            <a:off x="9479703" y="5193462"/>
            <a:ext cx="443432" cy="289501"/>
          </a:xfrm>
          <a:prstGeom prst="triangle">
            <a:avLst/>
          </a:prstGeom>
          <a:solidFill>
            <a:srgbClr val="55C1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等腰三角形 25"/>
          <p:cNvSpPr/>
          <p:nvPr/>
        </p:nvSpPr>
        <p:spPr>
          <a:xfrm flipH="1">
            <a:off x="10522932" y="5952599"/>
            <a:ext cx="749779" cy="517417"/>
          </a:xfrm>
          <a:prstGeom prst="triangle">
            <a:avLst/>
          </a:prstGeom>
          <a:solidFill>
            <a:srgbClr val="FDCD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20540864" flipH="1">
            <a:off x="8769614" y="6281123"/>
            <a:ext cx="332574" cy="3860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p:cNvSpPr/>
          <p:nvPr/>
        </p:nvSpPr>
        <p:spPr>
          <a:xfrm rot="18000000" flipH="1">
            <a:off x="3743904" y="6291860"/>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等腰三角形 28"/>
          <p:cNvSpPr/>
          <p:nvPr/>
        </p:nvSpPr>
        <p:spPr>
          <a:xfrm rot="18000000" flipH="1">
            <a:off x="2487628" y="2546541"/>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等腰三角形 29"/>
          <p:cNvSpPr/>
          <p:nvPr/>
        </p:nvSpPr>
        <p:spPr>
          <a:xfrm rot="18000000" flipH="1">
            <a:off x="7665621" y="2835054"/>
            <a:ext cx="443432" cy="289501"/>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21257021" flipH="1">
            <a:off x="1625896" y="5451054"/>
            <a:ext cx="702799" cy="754858"/>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3418598" y="1999910"/>
            <a:ext cx="4854535" cy="1969770"/>
          </a:xfrm>
          <a:prstGeom prst="rect">
            <a:avLst/>
          </a:prstGeom>
          <a:noFill/>
        </p:spPr>
        <p:txBody>
          <a:bodyPr wrap="square" lIns="108850" tIns="54425" rIns="108850" bIns="54425" rtlCol="0">
            <a:spAutoFit/>
          </a:bodyPr>
          <a:lstStyle/>
          <a:p>
            <a:pPr algn="ctr"/>
            <a:r>
              <a:rPr lang="zh-CN" altLang="en-US" sz="6400" b="1" dirty="0">
                <a:solidFill>
                  <a:srgbClr val="595E64"/>
                </a:solidFill>
                <a:latin typeface="微软雅黑" panose="020B0503020204020204" pitchFamily="34" charset="-122"/>
                <a:ea typeface="微软雅黑" panose="020B0503020204020204" pitchFamily="34" charset="-122"/>
              </a:rPr>
              <a:t>谢   谢</a:t>
            </a:r>
            <a:endParaRPr lang="en-US" altLang="zh-CN" sz="6400" b="1" dirty="0">
              <a:solidFill>
                <a:srgbClr val="595E64"/>
              </a:solidFill>
              <a:latin typeface="微软雅黑" panose="020B0503020204020204" pitchFamily="34" charset="-122"/>
              <a:ea typeface="微软雅黑" panose="020B0503020204020204" pitchFamily="34" charset="-122"/>
            </a:endParaRPr>
          </a:p>
          <a:p>
            <a:pPr algn="ctr"/>
            <a:r>
              <a:rPr lang="en-US" altLang="zh-CN" sz="5700" b="1" dirty="0">
                <a:solidFill>
                  <a:srgbClr val="595E64"/>
                </a:solidFill>
                <a:latin typeface="微软雅黑" panose="020B0503020204020204" pitchFamily="34" charset="-122"/>
                <a:ea typeface="微软雅黑" panose="020B0503020204020204" pitchFamily="34" charset="-122"/>
              </a:rPr>
              <a:t>Thank </a:t>
            </a:r>
            <a:r>
              <a:rPr lang="en-US" altLang="zh-CN" sz="5700" b="1" dirty="0">
                <a:solidFill>
                  <a:srgbClr val="FF0000"/>
                </a:solidFill>
                <a:latin typeface="微软雅黑" panose="020B0503020204020204" pitchFamily="34" charset="-122"/>
                <a:ea typeface="微软雅黑" panose="020B0503020204020204" pitchFamily="34" charset="-122"/>
              </a:rPr>
              <a:t>You</a:t>
            </a:r>
            <a:endParaRPr lang="zh-CN" altLang="en-US" sz="6400"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endParaRPr lang="zh-CN" altLang="en-US"/>
          </a:p>
        </p:txBody>
      </p:sp>
      <p:sp>
        <p:nvSpPr>
          <p:cNvPr id="3" name="内容占位符 2"/>
          <p:cNvSpPr>
            <a:spLocks noGrp="1"/>
          </p:cNvSpPr>
          <p:nvPr>
            <p:ph sz="half" idx="1"/>
          </p:nvPr>
        </p:nvSpPr>
        <p:spPr/>
        <p:txBody>
          <a:bodyPr/>
          <a:lstStyle/>
          <a:p>
            <a:r>
              <a:rPr lang="zh-CN" altLang="en-US">
                <a:sym typeface="+mn-ea"/>
              </a:rPr>
              <a:t>是否愿意进入互联网产业</a:t>
            </a:r>
            <a:r>
              <a:rPr lang="zh-CN" altLang="en-US" smtClean="0">
                <a:sym typeface="+mn-ea"/>
              </a:rPr>
              <a:t>？</a:t>
            </a:r>
            <a:endParaRPr altLang="en-US" dirty="0" err="1" smtClean="0">
              <a:latin typeface="微软雅黑" panose="020B0503020204020204" pitchFamily="34" charset="-122"/>
              <a:sym typeface="+mn-ea"/>
            </a:endParaRPr>
          </a:p>
          <a:p>
            <a:r>
              <a:rPr altLang="en-US" dirty="0" err="1" smtClean="0">
                <a:latin typeface="微软雅黑" panose="020B0503020204020204" pitchFamily="34" charset="-122"/>
                <a:sym typeface="+mn-ea"/>
              </a:rPr>
              <a:t>软件行业（</a:t>
            </a:r>
            <a:r>
              <a:rPr dirty="0" err="1" smtClean="0">
                <a:latin typeface="微软雅黑" panose="020B0503020204020204" pitchFamily="34" charset="-122"/>
                <a:sym typeface="+mn-ea"/>
              </a:rPr>
              <a:t>IT </a:t>
            </a:r>
            <a:r>
              <a:rPr altLang="en-US" dirty="0" err="1" smtClean="0">
                <a:latin typeface="微软雅黑" panose="020B0503020204020204" pitchFamily="34" charset="-122"/>
                <a:sym typeface="+mn-ea"/>
              </a:rPr>
              <a:t>行业）的</a:t>
            </a:r>
            <a:r>
              <a:rPr altLang="en-US" dirty="0" err="1" smtClean="0">
                <a:solidFill>
                  <a:srgbClr val="FF0000"/>
                </a:solidFill>
                <a:latin typeface="微软雅黑" panose="020B0503020204020204" pitchFamily="34" charset="-122"/>
                <a:sym typeface="+mn-ea"/>
              </a:rPr>
              <a:t>优势</a:t>
            </a:r>
            <a:r>
              <a:rPr altLang="en-US" smtClean="0">
                <a:latin typeface="微软雅黑" panose="020B0503020204020204" pitchFamily="34" charset="-122"/>
                <a:sym typeface="+mn-ea"/>
              </a:rPr>
              <a:t>：</a:t>
            </a:r>
            <a:endParaRPr altLang="en-US" smtClean="0">
              <a:latin typeface="微软雅黑" panose="020B0503020204020204" pitchFamily="34" charset="-122"/>
              <a:sym typeface="+mn-ea"/>
            </a:endParaRPr>
          </a:p>
          <a:p>
            <a:pPr lvl="1"/>
            <a:r>
              <a:rPr altLang="en-US" dirty="0" err="1" smtClean="0">
                <a:sym typeface="+mn-ea"/>
              </a:rPr>
              <a:t>平均薪资水平不错</a:t>
            </a:r>
            <a:r>
              <a:rPr lang="zh-CN" altLang="en-US" smtClean="0">
                <a:sym typeface="+mn-ea"/>
              </a:rPr>
              <a:t>、</a:t>
            </a:r>
            <a:r>
              <a:rPr altLang="en-US" dirty="0" err="1" smtClean="0">
                <a:sym typeface="+mn-ea"/>
              </a:rPr>
              <a:t>人才需求量大</a:t>
            </a:r>
            <a:endParaRPr altLang="en-US" dirty="0" err="1" smtClean="0">
              <a:sym typeface="+mn-ea"/>
            </a:endParaRPr>
          </a:p>
          <a:p>
            <a:pPr lvl="1"/>
            <a:r>
              <a:rPr lang="zh-CN" altLang="en-US" smtClean="0">
                <a:sym typeface="+mn-ea"/>
              </a:rPr>
              <a:t>对社会发展影响重大</a:t>
            </a:r>
            <a:endParaRPr lang="zh-CN" altLang="en-US" smtClean="0">
              <a:sym typeface="+mn-ea"/>
            </a:endParaRPr>
          </a:p>
          <a:p>
            <a:pPr lvl="1"/>
            <a:r>
              <a:rPr lang="zh-CN" altLang="en-US" smtClean="0">
                <a:sym typeface="+mn-ea"/>
              </a:rPr>
              <a:t>未来前景广阔（创新、创业）</a:t>
            </a:r>
            <a:endParaRPr kumimoji="0" lang="zh-CN" altLang="en-US" dirty="0" smtClean="0"/>
          </a:p>
          <a:p>
            <a:endParaRPr lang="zh-CN" altLang="en-US">
              <a:latin typeface="微软雅黑" panose="020B0503020204020204" pitchFamily="34" charset="-122"/>
            </a:endParaRPr>
          </a:p>
        </p:txBody>
      </p:sp>
      <p:pic>
        <p:nvPicPr>
          <p:cNvPr id="1026" name="Picture 2" descr="D:\工作_师大\2015-2016-2\302321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39624" y="1283210"/>
            <a:ext cx="3228975" cy="351907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endParaRPr lang="zh-CN" altLang="en-US"/>
          </a:p>
        </p:txBody>
      </p:sp>
      <p:sp>
        <p:nvSpPr>
          <p:cNvPr id="3" name="内容占位符 2"/>
          <p:cNvSpPr>
            <a:spLocks noGrp="1"/>
          </p:cNvSpPr>
          <p:nvPr>
            <p:ph sz="half" idx="1"/>
          </p:nvPr>
        </p:nvSpPr>
        <p:spPr>
          <a:xfrm>
            <a:off x="638895" y="1086137"/>
            <a:ext cx="11106646" cy="4875092"/>
          </a:xfrm>
        </p:spPr>
        <p:txBody>
          <a:bodyPr/>
          <a:lstStyle/>
          <a:p>
            <a:endParaRPr lang="zh-CN" altLang="en-US"/>
          </a:p>
        </p:txBody>
      </p:sp>
      <p:sp>
        <p:nvSpPr>
          <p:cNvPr id="8195" name="Rectangle 2"/>
          <p:cNvSpPr>
            <a:spLocks noGrp="1" noChangeArrowheads="1"/>
          </p:cNvSpPr>
          <p:nvPr/>
        </p:nvSpPr>
        <p:spPr>
          <a:xfrm>
            <a:off x="3090243" y="3074103"/>
            <a:ext cx="6203950" cy="899160"/>
          </a:xfrm>
          <a:prstGeom prst="rect">
            <a:avLst/>
          </a:prstGeom>
        </p:spPr>
        <p:txBody>
          <a:bodyPr anchor="b">
            <a:normAutofit/>
          </a:bodyPr>
          <a:lstStyle>
            <a:lvl1pPr algn="l" defTabSz="914400" rtl="0" eaLnBrk="1" latinLnBrk="0" hangingPunct="1">
              <a:spcBef>
                <a:spcPct val="0"/>
              </a:spcBef>
              <a:buNone/>
              <a:defRPr sz="3600" kern="1200">
                <a:solidFill>
                  <a:schemeClr val="bg1"/>
                </a:solidFill>
                <a:latin typeface="微软雅黑" panose="020B0503020204020204" pitchFamily="34" charset="-122"/>
                <a:ea typeface="微软雅黑" panose="020B0503020204020204" pitchFamily="34" charset="-122"/>
                <a:cs typeface="+mj-cs"/>
              </a:defRPr>
            </a:lvl1pPr>
          </a:lstStyle>
          <a:p>
            <a:pPr eaLnBrk="1" hangingPunct="1"/>
            <a:r>
              <a:rPr kumimoji="0" lang="zh-CN" altLang="en-US" sz="4300" dirty="0" smtClean="0">
                <a:solidFill>
                  <a:schemeClr val="tx1"/>
                </a:solidFill>
                <a:latin typeface="微软雅黑" panose="020B0503020204020204" pitchFamily="34" charset="-122"/>
                <a:ea typeface="微软雅黑" panose="020B0503020204020204" pitchFamily="34" charset="-122"/>
              </a:rPr>
              <a:t>你</a:t>
            </a:r>
            <a:r>
              <a:rPr kumimoji="0" lang="zh-CN" altLang="en-US" sz="4800" dirty="0" smtClean="0">
                <a:solidFill>
                  <a:srgbClr val="C00000"/>
                </a:solidFill>
                <a:latin typeface="微软雅黑" panose="020B0503020204020204" pitchFamily="34" charset="-122"/>
                <a:ea typeface="微软雅黑" panose="020B0503020204020204" pitchFamily="34" charset="-122"/>
              </a:rPr>
              <a:t>了解</a:t>
            </a:r>
            <a:r>
              <a:rPr kumimoji="0" lang="zh-CN" altLang="en-US" sz="4300" dirty="0" smtClean="0">
                <a:solidFill>
                  <a:schemeClr val="tx1"/>
                </a:solidFill>
                <a:latin typeface="微软雅黑" panose="020B0503020204020204" pitchFamily="34" charset="-122"/>
                <a:ea typeface="微软雅黑" panose="020B0503020204020204" pitchFamily="34" charset="-122"/>
              </a:rPr>
              <a:t>互联网行业吗？</a:t>
            </a:r>
            <a:endParaRPr kumimoji="0" lang="zh-CN" altLang="en-US" sz="4300" dirty="0" smtClean="0">
              <a:solidFill>
                <a:schemeClr val="tx2"/>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endParaRPr lang="zh-CN" altLang="en-US"/>
          </a:p>
        </p:txBody>
      </p:sp>
      <p:sp>
        <p:nvSpPr>
          <p:cNvPr id="3" name="内容占位符 2"/>
          <p:cNvSpPr>
            <a:spLocks noGrp="1"/>
          </p:cNvSpPr>
          <p:nvPr>
            <p:ph sz="half" idx="1"/>
          </p:nvPr>
        </p:nvSpPr>
        <p:spPr/>
        <p:txBody>
          <a:bodyPr/>
          <a:lstStyle/>
          <a:p>
            <a:endParaRPr lang="zh-CN" altLang="en-US"/>
          </a:p>
        </p:txBody>
      </p:sp>
      <p:sp>
        <p:nvSpPr>
          <p:cNvPr id="11267" name="椭圆 1"/>
          <p:cNvSpPr>
            <a:spLocks noChangeArrowheads="1"/>
          </p:cNvSpPr>
          <p:nvPr/>
        </p:nvSpPr>
        <p:spPr bwMode="auto">
          <a:xfrm>
            <a:off x="3516595" y="1281113"/>
            <a:ext cx="1944688" cy="1062037"/>
          </a:xfrm>
          <a:prstGeom prst="ellipse">
            <a:avLst/>
          </a:prstGeom>
          <a:solidFill>
            <a:schemeClr val="accent1"/>
          </a:solidFill>
          <a:ln w="9525">
            <a:solidFill>
              <a:srgbClr val="0070C0"/>
            </a:solidFill>
            <a:round/>
          </a:ln>
        </p:spPr>
        <p:txBody>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互联网</a:t>
            </a:r>
            <a:r>
              <a:rPr lang="en-US" altLang="zh-CN" sz="2400" dirty="0">
                <a:solidFill>
                  <a:schemeClr val="bg1"/>
                </a:solidFill>
                <a:latin typeface="微软雅黑" panose="020B0503020204020204" pitchFamily="34" charset="-122"/>
                <a:ea typeface="微软雅黑" panose="020B0503020204020204" pitchFamily="34" charset="-122"/>
              </a:rPr>
              <a:t>+</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 name="椭圆 4"/>
          <p:cNvSpPr/>
          <p:nvPr/>
        </p:nvSpPr>
        <p:spPr bwMode="auto">
          <a:xfrm>
            <a:off x="2549808" y="2852738"/>
            <a:ext cx="1944687" cy="1060450"/>
          </a:xfrm>
          <a:prstGeom prst="ellipse">
            <a:avLst/>
          </a:prstGeom>
          <a:solidFill>
            <a:srgbClr val="FFC000"/>
          </a:solidFill>
          <a:ln>
            <a:solidFill>
              <a:srgbClr val="FF99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lstStyle/>
          <a:p>
            <a:pPr algn="ctr">
              <a:defRPr/>
            </a:pPr>
            <a:r>
              <a:rPr lang="zh-CN" altLang="en-US" sz="2400">
                <a:solidFill>
                  <a:schemeClr val="bg1"/>
                </a:solidFill>
                <a:latin typeface="微软雅黑" panose="020B0503020204020204" pitchFamily="34" charset="-122"/>
                <a:ea typeface="微软雅黑" panose="020B0503020204020204" pitchFamily="34" charset="-122"/>
              </a:rPr>
              <a:t>云计算</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6" name="椭圆 5"/>
          <p:cNvSpPr/>
          <p:nvPr/>
        </p:nvSpPr>
        <p:spPr bwMode="auto">
          <a:xfrm>
            <a:off x="5848350" y="1195705"/>
            <a:ext cx="1976120" cy="89027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a:defRPr/>
            </a:pPr>
            <a:r>
              <a:rPr lang="en-US" altLang="zh-CN" sz="2400">
                <a:solidFill>
                  <a:schemeClr val="bg1"/>
                </a:solidFill>
                <a:latin typeface="微软雅黑" panose="020B0503020204020204" pitchFamily="34" charset="-122"/>
                <a:ea typeface="微软雅黑" panose="020B0503020204020204" pitchFamily="34" charset="-122"/>
              </a:rPr>
              <a:t>HTML5</a:t>
            </a:r>
            <a:endParaRPr lang="en-US" altLang="zh-CN" sz="2400">
              <a:solidFill>
                <a:schemeClr val="bg1"/>
              </a:solidFill>
              <a:latin typeface="微软雅黑" panose="020B0503020204020204" pitchFamily="34" charset="-122"/>
              <a:ea typeface="微软雅黑" panose="020B0503020204020204" pitchFamily="34" charset="-122"/>
            </a:endParaRPr>
          </a:p>
        </p:txBody>
      </p:sp>
      <p:sp>
        <p:nvSpPr>
          <p:cNvPr id="7" name="椭圆 6"/>
          <p:cNvSpPr/>
          <p:nvPr/>
        </p:nvSpPr>
        <p:spPr bwMode="auto">
          <a:xfrm>
            <a:off x="5169148" y="2801086"/>
            <a:ext cx="1946275" cy="1062037"/>
          </a:xfrm>
          <a:prstGeom prst="ellipse">
            <a:avLst/>
          </a:prstGeom>
          <a:solidFill>
            <a:srgbClr val="FF9999"/>
          </a:solidFill>
          <a:ln>
            <a:solidFill>
              <a:srgbClr val="FF6699"/>
            </a:solid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大数据</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8" name="椭圆 7"/>
          <p:cNvSpPr/>
          <p:nvPr/>
        </p:nvSpPr>
        <p:spPr bwMode="auto">
          <a:xfrm>
            <a:off x="7448833" y="2276475"/>
            <a:ext cx="1944687" cy="106045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移动互联网</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9" name="椭圆 8"/>
          <p:cNvSpPr/>
          <p:nvPr/>
        </p:nvSpPr>
        <p:spPr bwMode="auto">
          <a:xfrm>
            <a:off x="3407437" y="4040188"/>
            <a:ext cx="1944687" cy="106045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a:lstStyle/>
          <a:p>
            <a:pPr algn="ctr">
              <a:defRPr/>
            </a:pPr>
            <a:r>
              <a:rPr lang="zh-CN" altLang="en-US" sz="2400">
                <a:solidFill>
                  <a:schemeClr val="bg1"/>
                </a:solidFill>
                <a:latin typeface="微软雅黑" panose="020B0503020204020204" pitchFamily="34" charset="-122"/>
                <a:ea typeface="微软雅黑" panose="020B0503020204020204" pitchFamily="34" charset="-122"/>
              </a:rPr>
              <a:t>可穿戴设备</a:t>
            </a:r>
            <a:endParaRPr lang="zh-CN" altLang="en-US" sz="2400">
              <a:solidFill>
                <a:schemeClr val="bg1"/>
              </a:solidFill>
              <a:latin typeface="微软雅黑" panose="020B0503020204020204" pitchFamily="34" charset="-122"/>
              <a:ea typeface="微软雅黑" panose="020B0503020204020204" pitchFamily="34" charset="-122"/>
            </a:endParaRPr>
          </a:p>
        </p:txBody>
      </p:sp>
      <p:sp>
        <p:nvSpPr>
          <p:cNvPr id="10" name="椭圆 9"/>
          <p:cNvSpPr/>
          <p:nvPr/>
        </p:nvSpPr>
        <p:spPr bwMode="auto">
          <a:xfrm>
            <a:off x="5352124" y="4704853"/>
            <a:ext cx="1944688" cy="106045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lstStyle/>
          <a:p>
            <a:pPr algn="ctr">
              <a:defRPr/>
            </a:pPr>
            <a:r>
              <a:rPr lang="zh-CN" altLang="en-US" sz="2400" dirty="0">
                <a:solidFill>
                  <a:schemeClr val="bg1"/>
                </a:solidFill>
                <a:latin typeface="微软雅黑" panose="020B0503020204020204" pitchFamily="34" charset="-122"/>
                <a:ea typeface="微软雅黑" panose="020B0503020204020204" pitchFamily="34" charset="-122"/>
              </a:rPr>
              <a:t>智能家居</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1" name="椭圆 10"/>
          <p:cNvSpPr/>
          <p:nvPr/>
        </p:nvSpPr>
        <p:spPr bwMode="auto">
          <a:xfrm>
            <a:off x="7190924" y="3863123"/>
            <a:ext cx="1944688" cy="1062037"/>
          </a:xfrm>
          <a:prstGeom prst="ellipse">
            <a:avLst/>
          </a:prstGeom>
          <a:solidFill>
            <a:srgbClr val="FFC000"/>
          </a:solidFill>
          <a:ln>
            <a:solidFill>
              <a:srgbClr val="FF9900"/>
            </a:solid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a:lstStyle/>
          <a:p>
            <a:pPr algn="ctr">
              <a:defRPr/>
            </a:pPr>
            <a:r>
              <a:rPr lang="zh-CN" altLang="en-US" sz="2400">
                <a:solidFill>
                  <a:schemeClr val="bg1"/>
                </a:solidFill>
                <a:latin typeface="微软雅黑" panose="020B0503020204020204" pitchFamily="34" charset="-122"/>
                <a:ea typeface="微软雅黑" panose="020B0503020204020204" pitchFamily="34" charset="-122"/>
              </a:rPr>
              <a:t>虚拟化</a:t>
            </a:r>
            <a:endParaRPr lang="zh-CN" altLang="en-US" sz="24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互联网</a:t>
            </a:r>
            <a:r>
              <a:rPr lang="en-US" altLang="zh-CN"/>
              <a:t>+</a:t>
            </a:r>
            <a:endParaRPr lang="en-US" altLang="zh-CN"/>
          </a:p>
        </p:txBody>
      </p:sp>
      <p:pic>
        <p:nvPicPr>
          <p:cNvPr id="2051" name="Picture 3" descr="D:\工作_师大\2015-2016-2\1114578763_1425945127n.jpg"/>
          <p:cNvPicPr>
            <a:picLocks noGrp="1" noChangeAspect="1" noChangeArrowheads="1"/>
          </p:cNvPicPr>
          <p:nvPr>
            <p:ph sz="half" idx="1"/>
          </p:nvPr>
        </p:nvPicPr>
        <p:blipFill>
          <a:blip r:embed="rId1">
            <a:extLst>
              <a:ext uri="{28A0092B-C50C-407E-A947-70E740481C1C}">
                <a14:useLocalDpi xmlns:a14="http://schemas.microsoft.com/office/drawing/2010/main" val="0"/>
              </a:ext>
            </a:extLst>
          </a:blip>
          <a:srcRect/>
          <a:stretch>
            <a:fillRect/>
          </a:stretch>
        </p:blipFill>
        <p:spPr bwMode="auto">
          <a:xfrm>
            <a:off x="3113405" y="1085850"/>
            <a:ext cx="5882005" cy="48748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如何学好？</a:t>
            </a:r>
            <a:endParaRPr lang="zh-CN" altLang="en-US"/>
          </a:p>
        </p:txBody>
      </p:sp>
      <p:sp>
        <p:nvSpPr>
          <p:cNvPr id="3" name="内容占位符 2"/>
          <p:cNvSpPr>
            <a:spLocks noGrp="1"/>
          </p:cNvSpPr>
          <p:nvPr>
            <p:ph sz="half" idx="1"/>
          </p:nvPr>
        </p:nvSpPr>
        <p:spPr/>
        <p:txBody>
          <a:bodyPr>
            <a:normAutofit/>
          </a:bodyPr>
          <a:lstStyle/>
          <a:p>
            <a:pPr marL="0" indent="0">
              <a:buFont typeface="Arial" panose="020B0604020202020204" pitchFamily="34" charset="0"/>
              <a:buNone/>
            </a:pPr>
            <a:r>
              <a:rPr lang="zh-CN" altLang="en-US" smtClean="0">
                <a:sym typeface="+mn-ea"/>
              </a:rPr>
              <a:t>抬头看世界，低头做练习。</a:t>
            </a:r>
            <a:endParaRPr kumimoji="0" lang="en-US" altLang="zh-CN" dirty="0" smtClean="0"/>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buFont typeface="Arial" panose="020B0604020202020204" pitchFamily="34" charset="0"/>
              <a:buNone/>
            </a:pPr>
            <a:endParaRPr lang="zh-CN" altLang="en-US" smtClean="0">
              <a:sym typeface="+mn-ea"/>
            </a:endParaRPr>
          </a:p>
          <a:p>
            <a:pPr marL="0" indent="0">
              <a:lnSpc>
                <a:spcPct val="100000"/>
              </a:lnSpc>
              <a:spcBef>
                <a:spcPts val="5400"/>
              </a:spcBef>
              <a:spcAft>
                <a:spcPts val="0"/>
              </a:spcAft>
              <a:buFont typeface="Arial" panose="020B0604020202020204" pitchFamily="34" charset="0"/>
              <a:buNone/>
            </a:pPr>
            <a:r>
              <a:rPr lang="zh-CN" altLang="en-US" smtClean="0">
                <a:sym typeface="+mn-ea"/>
              </a:rPr>
              <a:t>                                                                 持续学习，主动学习。</a:t>
            </a:r>
            <a:endParaRPr kumimoji="0" lang="en-US" altLang="zh-CN" dirty="0" smtClean="0"/>
          </a:p>
          <a:p>
            <a:endParaRPr lang="zh-CN" altLang="en-US"/>
          </a:p>
        </p:txBody>
      </p:sp>
      <p:graphicFrame>
        <p:nvGraphicFramePr>
          <p:cNvPr id="4" name="图表 2"/>
          <p:cNvGraphicFramePr/>
          <p:nvPr/>
        </p:nvGraphicFramePr>
        <p:xfrm>
          <a:off x="3417933" y="1809870"/>
          <a:ext cx="5353056" cy="34726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1600"/>
    </mc:Choice>
    <mc:Fallback>
      <p:transition spd="slow"/>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2717</Words>
  <Application>WPS 演示</Application>
  <PresentationFormat>自定义</PresentationFormat>
  <Paragraphs>441</Paragraphs>
  <Slides>46</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46</vt:i4>
      </vt:variant>
    </vt:vector>
  </HeadingPairs>
  <TitlesOfParts>
    <vt:vector size="55" baseType="lpstr">
      <vt:lpstr>Arial</vt:lpstr>
      <vt:lpstr>宋体</vt:lpstr>
      <vt:lpstr>Wingdings</vt:lpstr>
      <vt:lpstr>微软雅黑</vt:lpstr>
      <vt:lpstr>Calibri</vt:lpstr>
      <vt:lpstr>Arial Unicode MS</vt:lpstr>
      <vt:lpstr>Calibri Light</vt:lpstr>
      <vt:lpstr>Wingdings</vt:lpstr>
      <vt:lpstr>Office 主题</vt:lpstr>
      <vt:lpstr>PowerPoint 演示文稿</vt:lpstr>
      <vt:lpstr>互联网</vt:lpstr>
      <vt:lpstr>互联网</vt:lpstr>
      <vt:lpstr>互联网</vt:lpstr>
      <vt:lpstr>互联网</vt:lpstr>
      <vt:lpstr>互联网</vt:lpstr>
      <vt:lpstr>互联网</vt:lpstr>
      <vt:lpstr>互联网+</vt:lpstr>
      <vt:lpstr>如何学好？</vt:lpstr>
      <vt:lpstr>PowerPoint 演示文稿</vt:lpstr>
      <vt:lpstr>PowerPoint 演示文稿</vt:lpstr>
      <vt:lpstr>PowerPoint 演示文稿</vt:lpstr>
      <vt:lpstr>Web简介</vt:lpstr>
      <vt:lpstr>Web开发简介</vt:lpstr>
      <vt:lpstr>PowerPoint 演示文稿</vt:lpstr>
      <vt:lpstr>网站访问过程</vt:lpstr>
      <vt:lpstr>Web相关概念</vt:lpstr>
      <vt:lpstr>Web相关概念</vt:lpstr>
      <vt:lpstr>Web相关概念</vt:lpstr>
      <vt:lpstr>PowerPoint 演示文稿</vt:lpstr>
      <vt:lpstr>网络应用程序架构</vt:lpstr>
      <vt:lpstr>架构特点</vt:lpstr>
      <vt:lpstr>架构特点</vt:lpstr>
      <vt:lpstr>互联网的发展</vt:lpstr>
      <vt:lpstr>Web的发展</vt:lpstr>
      <vt:lpstr>Web的发展</vt:lpstr>
      <vt:lpstr>Web领域典型应用</vt:lpstr>
      <vt:lpstr>PowerPoint 演示文稿</vt:lpstr>
      <vt:lpstr>Web系统开发过程</vt:lpstr>
      <vt:lpstr>项目提出</vt:lpstr>
      <vt:lpstr>需求分析</vt:lpstr>
      <vt:lpstr>UI设计</vt:lpstr>
      <vt:lpstr>系统设计</vt:lpstr>
      <vt:lpstr>前端开发</vt:lpstr>
      <vt:lpstr>后台开发</vt:lpstr>
      <vt:lpstr>系统测试</vt:lpstr>
      <vt:lpstr>发布/维护</vt:lpstr>
      <vt:lpstr>Web知识体系</vt:lpstr>
      <vt:lpstr>PowerPoint 演示文稿</vt:lpstr>
      <vt:lpstr>课程目标</vt:lpstr>
      <vt:lpstr>学习方法</vt:lpstr>
      <vt:lpstr>学习工具</vt:lpstr>
      <vt:lpstr>网络资源</vt:lpstr>
      <vt:lpstr>课程考核</vt:lpstr>
      <vt:lpstr>本章小结</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上官蔚蓝</dc:creator>
  <cp:lastModifiedBy>Administrator</cp:lastModifiedBy>
  <cp:revision>577</cp:revision>
  <dcterms:created xsi:type="dcterms:W3CDTF">2014-10-16T08:35:00Z</dcterms:created>
  <dcterms:modified xsi:type="dcterms:W3CDTF">2018-02-27T09:29:27Z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